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BA6C8C-D20D-4913-8CB6-943402DC6575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75" d="100"/>
          <a:sy n="75" d="100"/>
        </p:scale>
        <p:origin x="97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3685B-92B7-4F1B-9C2B-08815A76E3BC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C140E6-3210-42DE-B10F-6E21D8B4BCB5}">
      <dgm:prSet/>
      <dgm:spPr/>
      <dgm:t>
        <a:bodyPr/>
        <a:lstStyle/>
        <a:p>
          <a:r>
            <a:rPr lang="en-US" baseline="0" dirty="0"/>
            <a:t>Project Background</a:t>
          </a:r>
          <a:endParaRPr lang="en-US" dirty="0"/>
        </a:p>
      </dgm:t>
    </dgm:pt>
    <dgm:pt modelId="{0546C740-ECBB-46CA-85C5-8715CF03F338}" type="parTrans" cxnId="{CF671BC2-A4D7-4FF9-9F9E-705E4FF5CEDD}">
      <dgm:prSet/>
      <dgm:spPr/>
      <dgm:t>
        <a:bodyPr/>
        <a:lstStyle/>
        <a:p>
          <a:endParaRPr lang="en-US"/>
        </a:p>
      </dgm:t>
    </dgm:pt>
    <dgm:pt modelId="{E22C2C5A-FDCE-40B6-BB6F-31D6B220B27E}" type="sibTrans" cxnId="{CF671BC2-A4D7-4FF9-9F9E-705E4FF5CEDD}">
      <dgm:prSet/>
      <dgm:spPr/>
      <dgm:t>
        <a:bodyPr/>
        <a:lstStyle/>
        <a:p>
          <a:endParaRPr lang="en-US"/>
        </a:p>
      </dgm:t>
    </dgm:pt>
    <dgm:pt modelId="{E42AD4DF-F888-4998-936A-F40B5EB6CF72}">
      <dgm:prSet/>
      <dgm:spPr/>
      <dgm:t>
        <a:bodyPr/>
        <a:lstStyle/>
        <a:p>
          <a:r>
            <a:rPr lang="en-US" baseline="0"/>
            <a:t>Goals for IOT</a:t>
          </a:r>
          <a:endParaRPr lang="en-US"/>
        </a:p>
      </dgm:t>
    </dgm:pt>
    <dgm:pt modelId="{F327CA61-F9B8-4794-A6BC-84D57B887FBA}" type="parTrans" cxnId="{09666DCE-CB95-4042-AE99-30D69E5CD877}">
      <dgm:prSet/>
      <dgm:spPr/>
      <dgm:t>
        <a:bodyPr/>
        <a:lstStyle/>
        <a:p>
          <a:endParaRPr lang="en-US"/>
        </a:p>
      </dgm:t>
    </dgm:pt>
    <dgm:pt modelId="{AF00ED47-0B11-43B6-AEAD-F0F90FB98054}" type="sibTrans" cxnId="{09666DCE-CB95-4042-AE99-30D69E5CD877}">
      <dgm:prSet/>
      <dgm:spPr/>
      <dgm:t>
        <a:bodyPr/>
        <a:lstStyle/>
        <a:p>
          <a:endParaRPr lang="en-US"/>
        </a:p>
      </dgm:t>
    </dgm:pt>
    <dgm:pt modelId="{FDC12D75-BCB4-4175-B48E-8B10B56F6418}">
      <dgm:prSet/>
      <dgm:spPr/>
      <dgm:t>
        <a:bodyPr/>
        <a:lstStyle/>
        <a:p>
          <a:r>
            <a:rPr lang="en-US" baseline="0"/>
            <a:t>Data Management</a:t>
          </a:r>
          <a:endParaRPr lang="en-US"/>
        </a:p>
      </dgm:t>
    </dgm:pt>
    <dgm:pt modelId="{105D5B6A-901D-4716-B4DA-AA58949283B9}" type="parTrans" cxnId="{1CC0282E-9CFD-4D3F-B347-F6A1EC7C9869}">
      <dgm:prSet/>
      <dgm:spPr/>
      <dgm:t>
        <a:bodyPr/>
        <a:lstStyle/>
        <a:p>
          <a:endParaRPr lang="en-US"/>
        </a:p>
      </dgm:t>
    </dgm:pt>
    <dgm:pt modelId="{68E8FEFB-6D0B-4660-9871-EF4972F6E79F}" type="sibTrans" cxnId="{1CC0282E-9CFD-4D3F-B347-F6A1EC7C9869}">
      <dgm:prSet/>
      <dgm:spPr/>
      <dgm:t>
        <a:bodyPr/>
        <a:lstStyle/>
        <a:p>
          <a:endParaRPr lang="en-US"/>
        </a:p>
      </dgm:t>
    </dgm:pt>
    <dgm:pt modelId="{AE0544ED-1408-49F8-85BF-2FFA22BF98CC}">
      <dgm:prSet/>
      <dgm:spPr/>
      <dgm:t>
        <a:bodyPr/>
        <a:lstStyle/>
        <a:p>
          <a:r>
            <a:rPr lang="en-US" baseline="0"/>
            <a:t>Data</a:t>
          </a:r>
          <a:endParaRPr lang="en-US"/>
        </a:p>
      </dgm:t>
    </dgm:pt>
    <dgm:pt modelId="{56B54BC0-6429-401C-8735-700EA9EE562C}" type="parTrans" cxnId="{F4D5E888-9161-467C-AD87-F966E303789E}">
      <dgm:prSet/>
      <dgm:spPr/>
      <dgm:t>
        <a:bodyPr/>
        <a:lstStyle/>
        <a:p>
          <a:endParaRPr lang="en-US"/>
        </a:p>
      </dgm:t>
    </dgm:pt>
    <dgm:pt modelId="{FA3317A6-9E94-47AB-97FC-F4874E72354B}" type="sibTrans" cxnId="{F4D5E888-9161-467C-AD87-F966E303789E}">
      <dgm:prSet/>
      <dgm:spPr/>
      <dgm:t>
        <a:bodyPr/>
        <a:lstStyle/>
        <a:p>
          <a:endParaRPr lang="en-US"/>
        </a:p>
      </dgm:t>
    </dgm:pt>
    <dgm:pt modelId="{33D6AF36-E893-497A-99D6-CAC01C276A90}">
      <dgm:prSet/>
      <dgm:spPr/>
      <dgm:t>
        <a:bodyPr/>
        <a:lstStyle/>
        <a:p>
          <a:r>
            <a:rPr lang="en-US" baseline="0"/>
            <a:t>Initial Analysis</a:t>
          </a:r>
          <a:endParaRPr lang="en-US"/>
        </a:p>
      </dgm:t>
    </dgm:pt>
    <dgm:pt modelId="{724CF49E-B0E5-4E1E-A39E-EDB034C96640}" type="parTrans" cxnId="{6A71E7D9-6FCC-412C-A9FF-DBBABF185313}">
      <dgm:prSet/>
      <dgm:spPr/>
      <dgm:t>
        <a:bodyPr/>
        <a:lstStyle/>
        <a:p>
          <a:endParaRPr lang="en-US"/>
        </a:p>
      </dgm:t>
    </dgm:pt>
    <dgm:pt modelId="{28FB5C5F-477A-4CA5-9DB4-B1DD6A1E56A4}" type="sibTrans" cxnId="{6A71E7D9-6FCC-412C-A9FF-DBBABF185313}">
      <dgm:prSet/>
      <dgm:spPr/>
      <dgm:t>
        <a:bodyPr/>
        <a:lstStyle/>
        <a:p>
          <a:endParaRPr lang="en-US"/>
        </a:p>
      </dgm:t>
    </dgm:pt>
    <dgm:pt modelId="{A77C7AAB-2DE2-47A4-9A4F-767C7C3A531C}">
      <dgm:prSet/>
      <dgm:spPr/>
      <dgm:t>
        <a:bodyPr/>
        <a:lstStyle/>
        <a:p>
          <a:r>
            <a:rPr lang="en-US" baseline="0"/>
            <a:t>High-Level Recommendations</a:t>
          </a:r>
          <a:endParaRPr lang="en-US"/>
        </a:p>
      </dgm:t>
    </dgm:pt>
    <dgm:pt modelId="{FD1179D7-D8F4-4C21-80A1-2DF0CD182DFF}" type="parTrans" cxnId="{C5AADF1C-0550-409B-BB1C-6A67E5751607}">
      <dgm:prSet/>
      <dgm:spPr/>
      <dgm:t>
        <a:bodyPr/>
        <a:lstStyle/>
        <a:p>
          <a:endParaRPr lang="en-US"/>
        </a:p>
      </dgm:t>
    </dgm:pt>
    <dgm:pt modelId="{CC656653-D8E8-49AC-B336-863696B532C5}" type="sibTrans" cxnId="{C5AADF1C-0550-409B-BB1C-6A67E5751607}">
      <dgm:prSet/>
      <dgm:spPr/>
      <dgm:t>
        <a:bodyPr/>
        <a:lstStyle/>
        <a:p>
          <a:endParaRPr lang="en-US"/>
        </a:p>
      </dgm:t>
    </dgm:pt>
    <dgm:pt modelId="{606D6DAD-4E37-4BEE-B201-CB1096E3EB1E}" type="pres">
      <dgm:prSet presAssocID="{1B13685B-92B7-4F1B-9C2B-08815A76E3BC}" presName="linearFlow" presStyleCnt="0">
        <dgm:presLayoutVars>
          <dgm:dir/>
          <dgm:resizeHandles val="exact"/>
        </dgm:presLayoutVars>
      </dgm:prSet>
      <dgm:spPr/>
    </dgm:pt>
    <dgm:pt modelId="{9FECAF7E-D6A9-4ACA-B8BC-DBC5C10B5227}" type="pres">
      <dgm:prSet presAssocID="{D5C140E6-3210-42DE-B10F-6E21D8B4BCB5}" presName="composite" presStyleCnt="0"/>
      <dgm:spPr/>
    </dgm:pt>
    <dgm:pt modelId="{DC44AB88-4750-4912-8C80-045084983113}" type="pres">
      <dgm:prSet presAssocID="{D5C140E6-3210-42DE-B10F-6E21D8B4BCB5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>
          <a:glow rad="63500">
            <a:schemeClr val="accent2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Books on shelf with solid fill"/>
        </a:ext>
      </dgm:extLst>
    </dgm:pt>
    <dgm:pt modelId="{ADF84020-7129-4C47-B084-063FEAE3A027}" type="pres">
      <dgm:prSet presAssocID="{D5C140E6-3210-42DE-B10F-6E21D8B4BCB5}" presName="txShp" presStyleLbl="node1" presStyleIdx="0" presStyleCnt="6">
        <dgm:presLayoutVars>
          <dgm:bulletEnabled val="1"/>
        </dgm:presLayoutVars>
      </dgm:prSet>
      <dgm:spPr/>
    </dgm:pt>
    <dgm:pt modelId="{E7CF4591-5269-4B12-93F2-107722D124C9}" type="pres">
      <dgm:prSet presAssocID="{E22C2C5A-FDCE-40B6-BB6F-31D6B220B27E}" presName="spacing" presStyleCnt="0"/>
      <dgm:spPr/>
    </dgm:pt>
    <dgm:pt modelId="{6FE8096F-7476-4382-B214-EB6CEAB5974E}" type="pres">
      <dgm:prSet presAssocID="{E42AD4DF-F888-4998-936A-F40B5EB6CF72}" presName="composite" presStyleCnt="0"/>
      <dgm:spPr/>
    </dgm:pt>
    <dgm:pt modelId="{4C75BA62-DFD0-4D2E-89D3-9264B1D5A70B}" type="pres">
      <dgm:prSet presAssocID="{E42AD4DF-F888-4998-936A-F40B5EB6CF72}" presName="imgShp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glow rad="63500">
            <a:schemeClr val="accent3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55B70F87-C21F-49AB-A858-E49987E1D4A5}" type="pres">
      <dgm:prSet presAssocID="{E42AD4DF-F888-4998-936A-F40B5EB6CF72}" presName="txShp" presStyleLbl="node1" presStyleIdx="1" presStyleCnt="6">
        <dgm:presLayoutVars>
          <dgm:bulletEnabled val="1"/>
        </dgm:presLayoutVars>
      </dgm:prSet>
      <dgm:spPr/>
    </dgm:pt>
    <dgm:pt modelId="{606F7D89-550B-4F5C-9C10-07C331F7B65A}" type="pres">
      <dgm:prSet presAssocID="{AF00ED47-0B11-43B6-AEAD-F0F90FB98054}" presName="spacing" presStyleCnt="0"/>
      <dgm:spPr/>
    </dgm:pt>
    <dgm:pt modelId="{0A9A4475-A4BA-4B98-ACD8-6C70C86E6DFD}" type="pres">
      <dgm:prSet presAssocID="{FDC12D75-BCB4-4175-B48E-8B10B56F6418}" presName="composite" presStyleCnt="0"/>
      <dgm:spPr/>
    </dgm:pt>
    <dgm:pt modelId="{E1CC004E-D6E5-4547-BCE1-2F6D37C6AA36}" type="pres">
      <dgm:prSet presAssocID="{FDC12D75-BCB4-4175-B48E-8B10B56F6418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effectLst>
          <a:glow rad="63500">
            <a:schemeClr val="accent4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031BBC45-7C26-448D-A25A-9C7FD30D93DC}" type="pres">
      <dgm:prSet presAssocID="{FDC12D75-BCB4-4175-B48E-8B10B56F6418}" presName="txShp" presStyleLbl="node1" presStyleIdx="2" presStyleCnt="6">
        <dgm:presLayoutVars>
          <dgm:bulletEnabled val="1"/>
        </dgm:presLayoutVars>
      </dgm:prSet>
      <dgm:spPr/>
    </dgm:pt>
    <dgm:pt modelId="{4877FCD7-3570-4801-887C-3BE6418D1C07}" type="pres">
      <dgm:prSet presAssocID="{68E8FEFB-6D0B-4660-9871-EF4972F6E79F}" presName="spacing" presStyleCnt="0"/>
      <dgm:spPr/>
    </dgm:pt>
    <dgm:pt modelId="{E5C67C34-7ED9-4795-AD3E-5C6E2687096A}" type="pres">
      <dgm:prSet presAssocID="{AE0544ED-1408-49F8-85BF-2FFA22BF98CC}" presName="composite" presStyleCnt="0"/>
      <dgm:spPr/>
    </dgm:pt>
    <dgm:pt modelId="{C9F855A8-61A0-483C-A739-5EB118237EF2}" type="pres">
      <dgm:prSet presAssocID="{AE0544ED-1408-49F8-85BF-2FFA22BF98CC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effectLst>
          <a:glow rad="63500">
            <a:schemeClr val="accent5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3404EF15-1816-4A34-9C93-BFBE8AE28B3E}" type="pres">
      <dgm:prSet presAssocID="{AE0544ED-1408-49F8-85BF-2FFA22BF98CC}" presName="txShp" presStyleLbl="node1" presStyleIdx="3" presStyleCnt="6">
        <dgm:presLayoutVars>
          <dgm:bulletEnabled val="1"/>
        </dgm:presLayoutVars>
      </dgm:prSet>
      <dgm:spPr/>
    </dgm:pt>
    <dgm:pt modelId="{C5FDA4E4-9AA3-4E2C-9A01-63DFEF0955F7}" type="pres">
      <dgm:prSet presAssocID="{FA3317A6-9E94-47AB-97FC-F4874E72354B}" presName="spacing" presStyleCnt="0"/>
      <dgm:spPr/>
    </dgm:pt>
    <dgm:pt modelId="{78143107-5BE1-4D78-8B1B-A034D9B336C0}" type="pres">
      <dgm:prSet presAssocID="{33D6AF36-E893-497A-99D6-CAC01C276A90}" presName="composite" presStyleCnt="0"/>
      <dgm:spPr/>
    </dgm:pt>
    <dgm:pt modelId="{8F845BC8-AD36-4FA4-B15B-9C3E659B6374}" type="pres">
      <dgm:prSet presAssocID="{33D6AF36-E893-497A-99D6-CAC01C276A90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effectLst>
          <a:glow rad="63500">
            <a:schemeClr val="accent6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743830E9-5EFF-4BD5-A443-9E9D02032631}" type="pres">
      <dgm:prSet presAssocID="{33D6AF36-E893-497A-99D6-CAC01C276A90}" presName="txShp" presStyleLbl="node1" presStyleIdx="4" presStyleCnt="6">
        <dgm:presLayoutVars>
          <dgm:bulletEnabled val="1"/>
        </dgm:presLayoutVars>
      </dgm:prSet>
      <dgm:spPr/>
    </dgm:pt>
    <dgm:pt modelId="{8E74B83E-FFFB-4DEA-959A-A835CC5DCE46}" type="pres">
      <dgm:prSet presAssocID="{28FB5C5F-477A-4CA5-9DB4-B1DD6A1E56A4}" presName="spacing" presStyleCnt="0"/>
      <dgm:spPr/>
    </dgm:pt>
    <dgm:pt modelId="{349B33F7-5667-4257-818A-C9E79A06648C}" type="pres">
      <dgm:prSet presAssocID="{A77C7AAB-2DE2-47A4-9A4F-767C7C3A531C}" presName="composite" presStyleCnt="0"/>
      <dgm:spPr/>
    </dgm:pt>
    <dgm:pt modelId="{F5D3028C-7120-4E04-9D0E-5A45BD3A82A4}" type="pres">
      <dgm:prSet presAssocID="{A77C7AAB-2DE2-47A4-9A4F-767C7C3A531C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effectLst>
          <a:glow rad="63500">
            <a:schemeClr val="accent2">
              <a:satMod val="175000"/>
              <a:alpha val="40000"/>
            </a:schemeClr>
          </a:glow>
        </a:effectLst>
      </dgm:spPr>
      <dgm:extLst>
        <a:ext uri="{E40237B7-FDA0-4F09-8148-C483321AD2D9}">
          <dgm14:cNvPr xmlns:dgm14="http://schemas.microsoft.com/office/drawing/2010/diagram" id="0" name="" descr="Thumbs up sign with solid fill"/>
        </a:ext>
      </dgm:extLst>
    </dgm:pt>
    <dgm:pt modelId="{05FC5337-5440-45E3-91D0-527BB36CF9FB}" type="pres">
      <dgm:prSet presAssocID="{A77C7AAB-2DE2-47A4-9A4F-767C7C3A531C}" presName="txShp" presStyleLbl="node1" presStyleIdx="5" presStyleCnt="6">
        <dgm:presLayoutVars>
          <dgm:bulletEnabled val="1"/>
        </dgm:presLayoutVars>
      </dgm:prSet>
      <dgm:spPr/>
    </dgm:pt>
  </dgm:ptLst>
  <dgm:cxnLst>
    <dgm:cxn modelId="{C5AADF1C-0550-409B-BB1C-6A67E5751607}" srcId="{1B13685B-92B7-4F1B-9C2B-08815A76E3BC}" destId="{A77C7AAB-2DE2-47A4-9A4F-767C7C3A531C}" srcOrd="5" destOrd="0" parTransId="{FD1179D7-D8F4-4C21-80A1-2DF0CD182DFF}" sibTransId="{CC656653-D8E8-49AC-B336-863696B532C5}"/>
    <dgm:cxn modelId="{0748FE29-7615-4D2C-82B0-95C156C4A11A}" type="presOf" srcId="{1B13685B-92B7-4F1B-9C2B-08815A76E3BC}" destId="{606D6DAD-4E37-4BEE-B201-CB1096E3EB1E}" srcOrd="0" destOrd="0" presId="urn:microsoft.com/office/officeart/2005/8/layout/vList3"/>
    <dgm:cxn modelId="{1CC0282E-9CFD-4D3F-B347-F6A1EC7C9869}" srcId="{1B13685B-92B7-4F1B-9C2B-08815A76E3BC}" destId="{FDC12D75-BCB4-4175-B48E-8B10B56F6418}" srcOrd="2" destOrd="0" parTransId="{105D5B6A-901D-4716-B4DA-AA58949283B9}" sibTransId="{68E8FEFB-6D0B-4660-9871-EF4972F6E79F}"/>
    <dgm:cxn modelId="{B61A525F-4AF3-4914-A580-504643580321}" type="presOf" srcId="{A77C7AAB-2DE2-47A4-9A4F-767C7C3A531C}" destId="{05FC5337-5440-45E3-91D0-527BB36CF9FB}" srcOrd="0" destOrd="0" presId="urn:microsoft.com/office/officeart/2005/8/layout/vList3"/>
    <dgm:cxn modelId="{4C179660-9382-46D4-AF3D-0C80E118D680}" type="presOf" srcId="{33D6AF36-E893-497A-99D6-CAC01C276A90}" destId="{743830E9-5EFF-4BD5-A443-9E9D02032631}" srcOrd="0" destOrd="0" presId="urn:microsoft.com/office/officeart/2005/8/layout/vList3"/>
    <dgm:cxn modelId="{F4D5E888-9161-467C-AD87-F966E303789E}" srcId="{1B13685B-92B7-4F1B-9C2B-08815A76E3BC}" destId="{AE0544ED-1408-49F8-85BF-2FFA22BF98CC}" srcOrd="3" destOrd="0" parTransId="{56B54BC0-6429-401C-8735-700EA9EE562C}" sibTransId="{FA3317A6-9E94-47AB-97FC-F4874E72354B}"/>
    <dgm:cxn modelId="{6BA2F98D-5AD7-45D9-9195-48487C383060}" type="presOf" srcId="{FDC12D75-BCB4-4175-B48E-8B10B56F6418}" destId="{031BBC45-7C26-448D-A25A-9C7FD30D93DC}" srcOrd="0" destOrd="0" presId="urn:microsoft.com/office/officeart/2005/8/layout/vList3"/>
    <dgm:cxn modelId="{580F7196-C6E4-4D5B-95E9-9EAF350E52AE}" type="presOf" srcId="{D5C140E6-3210-42DE-B10F-6E21D8B4BCB5}" destId="{ADF84020-7129-4C47-B084-063FEAE3A027}" srcOrd="0" destOrd="0" presId="urn:microsoft.com/office/officeart/2005/8/layout/vList3"/>
    <dgm:cxn modelId="{6EB851AC-5AA4-43FE-9048-6262AB1EB4BD}" type="presOf" srcId="{AE0544ED-1408-49F8-85BF-2FFA22BF98CC}" destId="{3404EF15-1816-4A34-9C93-BFBE8AE28B3E}" srcOrd="0" destOrd="0" presId="urn:microsoft.com/office/officeart/2005/8/layout/vList3"/>
    <dgm:cxn modelId="{5ED321C0-4CF9-49E2-9ED7-E9DBF67606E5}" type="presOf" srcId="{E42AD4DF-F888-4998-936A-F40B5EB6CF72}" destId="{55B70F87-C21F-49AB-A858-E49987E1D4A5}" srcOrd="0" destOrd="0" presId="urn:microsoft.com/office/officeart/2005/8/layout/vList3"/>
    <dgm:cxn modelId="{CF671BC2-A4D7-4FF9-9F9E-705E4FF5CEDD}" srcId="{1B13685B-92B7-4F1B-9C2B-08815A76E3BC}" destId="{D5C140E6-3210-42DE-B10F-6E21D8B4BCB5}" srcOrd="0" destOrd="0" parTransId="{0546C740-ECBB-46CA-85C5-8715CF03F338}" sibTransId="{E22C2C5A-FDCE-40B6-BB6F-31D6B220B27E}"/>
    <dgm:cxn modelId="{09666DCE-CB95-4042-AE99-30D69E5CD877}" srcId="{1B13685B-92B7-4F1B-9C2B-08815A76E3BC}" destId="{E42AD4DF-F888-4998-936A-F40B5EB6CF72}" srcOrd="1" destOrd="0" parTransId="{F327CA61-F9B8-4794-A6BC-84D57B887FBA}" sibTransId="{AF00ED47-0B11-43B6-AEAD-F0F90FB98054}"/>
    <dgm:cxn modelId="{6A71E7D9-6FCC-412C-A9FF-DBBABF185313}" srcId="{1B13685B-92B7-4F1B-9C2B-08815A76E3BC}" destId="{33D6AF36-E893-497A-99D6-CAC01C276A90}" srcOrd="4" destOrd="0" parTransId="{724CF49E-B0E5-4E1E-A39E-EDB034C96640}" sibTransId="{28FB5C5F-477A-4CA5-9DB4-B1DD6A1E56A4}"/>
    <dgm:cxn modelId="{B19685FE-F72C-4FEB-AA66-EF732B65A848}" type="presParOf" srcId="{606D6DAD-4E37-4BEE-B201-CB1096E3EB1E}" destId="{9FECAF7E-D6A9-4ACA-B8BC-DBC5C10B5227}" srcOrd="0" destOrd="0" presId="urn:microsoft.com/office/officeart/2005/8/layout/vList3"/>
    <dgm:cxn modelId="{636AB142-973E-4096-BABB-B4C2D50EED4E}" type="presParOf" srcId="{9FECAF7E-D6A9-4ACA-B8BC-DBC5C10B5227}" destId="{DC44AB88-4750-4912-8C80-045084983113}" srcOrd="0" destOrd="0" presId="urn:microsoft.com/office/officeart/2005/8/layout/vList3"/>
    <dgm:cxn modelId="{7435EE75-E695-49C4-908E-CC786BE5AD1D}" type="presParOf" srcId="{9FECAF7E-D6A9-4ACA-B8BC-DBC5C10B5227}" destId="{ADF84020-7129-4C47-B084-063FEAE3A027}" srcOrd="1" destOrd="0" presId="urn:microsoft.com/office/officeart/2005/8/layout/vList3"/>
    <dgm:cxn modelId="{2ABA1110-631F-4E30-AA21-EA6E0DDF21CF}" type="presParOf" srcId="{606D6DAD-4E37-4BEE-B201-CB1096E3EB1E}" destId="{E7CF4591-5269-4B12-93F2-107722D124C9}" srcOrd="1" destOrd="0" presId="urn:microsoft.com/office/officeart/2005/8/layout/vList3"/>
    <dgm:cxn modelId="{6A29B45E-4CE3-42A5-A8FC-0E3BC94C8D4F}" type="presParOf" srcId="{606D6DAD-4E37-4BEE-B201-CB1096E3EB1E}" destId="{6FE8096F-7476-4382-B214-EB6CEAB5974E}" srcOrd="2" destOrd="0" presId="urn:microsoft.com/office/officeart/2005/8/layout/vList3"/>
    <dgm:cxn modelId="{F3341355-3522-4D38-9601-4D68FD521E3F}" type="presParOf" srcId="{6FE8096F-7476-4382-B214-EB6CEAB5974E}" destId="{4C75BA62-DFD0-4D2E-89D3-9264B1D5A70B}" srcOrd="0" destOrd="0" presId="urn:microsoft.com/office/officeart/2005/8/layout/vList3"/>
    <dgm:cxn modelId="{FD088577-A734-496D-A113-774942A9B73B}" type="presParOf" srcId="{6FE8096F-7476-4382-B214-EB6CEAB5974E}" destId="{55B70F87-C21F-49AB-A858-E49987E1D4A5}" srcOrd="1" destOrd="0" presId="urn:microsoft.com/office/officeart/2005/8/layout/vList3"/>
    <dgm:cxn modelId="{88C776A1-FDCE-47A3-A387-A1DEE4B27BEF}" type="presParOf" srcId="{606D6DAD-4E37-4BEE-B201-CB1096E3EB1E}" destId="{606F7D89-550B-4F5C-9C10-07C331F7B65A}" srcOrd="3" destOrd="0" presId="urn:microsoft.com/office/officeart/2005/8/layout/vList3"/>
    <dgm:cxn modelId="{720DA71C-18E9-4C6B-BAC8-BB7CD483C5FC}" type="presParOf" srcId="{606D6DAD-4E37-4BEE-B201-CB1096E3EB1E}" destId="{0A9A4475-A4BA-4B98-ACD8-6C70C86E6DFD}" srcOrd="4" destOrd="0" presId="urn:microsoft.com/office/officeart/2005/8/layout/vList3"/>
    <dgm:cxn modelId="{B64F7A31-3582-48BF-BEA7-B0B837E1168B}" type="presParOf" srcId="{0A9A4475-A4BA-4B98-ACD8-6C70C86E6DFD}" destId="{E1CC004E-D6E5-4547-BCE1-2F6D37C6AA36}" srcOrd="0" destOrd="0" presId="urn:microsoft.com/office/officeart/2005/8/layout/vList3"/>
    <dgm:cxn modelId="{CBBEB91A-76C6-4683-9AE7-2D6B5C2D7892}" type="presParOf" srcId="{0A9A4475-A4BA-4B98-ACD8-6C70C86E6DFD}" destId="{031BBC45-7C26-448D-A25A-9C7FD30D93DC}" srcOrd="1" destOrd="0" presId="urn:microsoft.com/office/officeart/2005/8/layout/vList3"/>
    <dgm:cxn modelId="{189EE234-F6AC-4104-9F6E-6D4177889F46}" type="presParOf" srcId="{606D6DAD-4E37-4BEE-B201-CB1096E3EB1E}" destId="{4877FCD7-3570-4801-887C-3BE6418D1C07}" srcOrd="5" destOrd="0" presId="urn:microsoft.com/office/officeart/2005/8/layout/vList3"/>
    <dgm:cxn modelId="{A7C676C5-1257-4A06-BD5E-7B4E3443247C}" type="presParOf" srcId="{606D6DAD-4E37-4BEE-B201-CB1096E3EB1E}" destId="{E5C67C34-7ED9-4795-AD3E-5C6E2687096A}" srcOrd="6" destOrd="0" presId="urn:microsoft.com/office/officeart/2005/8/layout/vList3"/>
    <dgm:cxn modelId="{ECC932CC-C365-4C17-BB9A-363DC2A7B7C8}" type="presParOf" srcId="{E5C67C34-7ED9-4795-AD3E-5C6E2687096A}" destId="{C9F855A8-61A0-483C-A739-5EB118237EF2}" srcOrd="0" destOrd="0" presId="urn:microsoft.com/office/officeart/2005/8/layout/vList3"/>
    <dgm:cxn modelId="{BEC836A5-691B-4CA8-A79C-BC25ABED39BB}" type="presParOf" srcId="{E5C67C34-7ED9-4795-AD3E-5C6E2687096A}" destId="{3404EF15-1816-4A34-9C93-BFBE8AE28B3E}" srcOrd="1" destOrd="0" presId="urn:microsoft.com/office/officeart/2005/8/layout/vList3"/>
    <dgm:cxn modelId="{61147025-21AE-46A2-9BF9-3809490DB744}" type="presParOf" srcId="{606D6DAD-4E37-4BEE-B201-CB1096E3EB1E}" destId="{C5FDA4E4-9AA3-4E2C-9A01-63DFEF0955F7}" srcOrd="7" destOrd="0" presId="urn:microsoft.com/office/officeart/2005/8/layout/vList3"/>
    <dgm:cxn modelId="{DE951E37-4531-462D-9690-CF8D5452B77F}" type="presParOf" srcId="{606D6DAD-4E37-4BEE-B201-CB1096E3EB1E}" destId="{78143107-5BE1-4D78-8B1B-A034D9B336C0}" srcOrd="8" destOrd="0" presId="urn:microsoft.com/office/officeart/2005/8/layout/vList3"/>
    <dgm:cxn modelId="{021E36A4-F5BD-448C-B3AE-EB9C8BD20F43}" type="presParOf" srcId="{78143107-5BE1-4D78-8B1B-A034D9B336C0}" destId="{8F845BC8-AD36-4FA4-B15B-9C3E659B6374}" srcOrd="0" destOrd="0" presId="urn:microsoft.com/office/officeart/2005/8/layout/vList3"/>
    <dgm:cxn modelId="{313CA237-56AE-4550-98F0-9D1E4A3EFDA3}" type="presParOf" srcId="{78143107-5BE1-4D78-8B1B-A034D9B336C0}" destId="{743830E9-5EFF-4BD5-A443-9E9D02032631}" srcOrd="1" destOrd="0" presId="urn:microsoft.com/office/officeart/2005/8/layout/vList3"/>
    <dgm:cxn modelId="{AFF1D618-3E3E-4150-9839-C4411D3E43D1}" type="presParOf" srcId="{606D6DAD-4E37-4BEE-B201-CB1096E3EB1E}" destId="{8E74B83E-FFFB-4DEA-959A-A835CC5DCE46}" srcOrd="9" destOrd="0" presId="urn:microsoft.com/office/officeart/2005/8/layout/vList3"/>
    <dgm:cxn modelId="{E3F3ADE7-EC18-4F02-864C-6A57D13D9D1E}" type="presParOf" srcId="{606D6DAD-4E37-4BEE-B201-CB1096E3EB1E}" destId="{349B33F7-5667-4257-818A-C9E79A06648C}" srcOrd="10" destOrd="0" presId="urn:microsoft.com/office/officeart/2005/8/layout/vList3"/>
    <dgm:cxn modelId="{37B8D33D-BEE1-4918-8CC5-C3E8425EE329}" type="presParOf" srcId="{349B33F7-5667-4257-818A-C9E79A06648C}" destId="{F5D3028C-7120-4E04-9D0E-5A45BD3A82A4}" srcOrd="0" destOrd="0" presId="urn:microsoft.com/office/officeart/2005/8/layout/vList3"/>
    <dgm:cxn modelId="{3E21809D-2E1C-4AAE-AEAB-168B9F4C2185}" type="presParOf" srcId="{349B33F7-5667-4257-818A-C9E79A06648C}" destId="{05FC5337-5440-45E3-91D0-527BB36CF9F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E484A-1903-4215-A637-51D278CF8EBD}" type="doc">
      <dgm:prSet loTypeId="urn:microsoft.com/office/officeart/2008/layout/Lined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5A6CF5C-B3C5-4833-B23D-6B0F98F0A573}">
      <dgm:prSet custT="1"/>
      <dgm:spPr/>
      <dgm:t>
        <a:bodyPr/>
        <a:lstStyle/>
        <a:p>
          <a:pPr algn="ctr"/>
          <a:r>
            <a:rPr lang="en-US" sz="2200" dirty="0"/>
            <a:t>Regional residential developer is designing large ‘Smart Home’ apartment housing</a:t>
          </a:r>
        </a:p>
      </dgm:t>
    </dgm:pt>
    <dgm:pt modelId="{67A28954-D65D-4AB0-9F53-6A1B8690B9F9}" type="parTrans" cxnId="{EF402314-65FA-4762-8B4B-8D51530BB537}">
      <dgm:prSet/>
      <dgm:spPr/>
      <dgm:t>
        <a:bodyPr/>
        <a:lstStyle/>
        <a:p>
          <a:endParaRPr lang="en-US"/>
        </a:p>
      </dgm:t>
    </dgm:pt>
    <dgm:pt modelId="{76EEA5BF-0061-4A57-9C4E-C4991E8146CB}" type="sibTrans" cxnId="{EF402314-65FA-4762-8B4B-8D51530BB537}">
      <dgm:prSet/>
      <dgm:spPr/>
      <dgm:t>
        <a:bodyPr/>
        <a:lstStyle/>
        <a:p>
          <a:endParaRPr lang="en-US"/>
        </a:p>
      </dgm:t>
    </dgm:pt>
    <dgm:pt modelId="{3BCF8ABD-B48E-4492-BBA6-B0145B307DF8}">
      <dgm:prSet custT="1"/>
      <dgm:spPr/>
      <dgm:t>
        <a:bodyPr/>
        <a:lstStyle/>
        <a:p>
          <a:pPr algn="ctr"/>
          <a:r>
            <a:rPr lang="en-US" sz="2200" dirty="0"/>
            <a:t>Developer’s goal is to provide highly efficient Smart Homes that provide owners with power usage analytics</a:t>
          </a:r>
        </a:p>
      </dgm:t>
    </dgm:pt>
    <dgm:pt modelId="{EBE8A370-0F5E-4B2E-BF4F-423FF886464E}" type="parTrans" cxnId="{40EA60B1-E8E8-441C-AB15-4F1FE403C8D9}">
      <dgm:prSet/>
      <dgm:spPr/>
      <dgm:t>
        <a:bodyPr/>
        <a:lstStyle/>
        <a:p>
          <a:endParaRPr lang="en-US"/>
        </a:p>
      </dgm:t>
    </dgm:pt>
    <dgm:pt modelId="{7A5EDF86-CF86-4453-B2C6-123BCA052E12}" type="sibTrans" cxnId="{40EA60B1-E8E8-441C-AB15-4F1FE403C8D9}">
      <dgm:prSet/>
      <dgm:spPr/>
      <dgm:t>
        <a:bodyPr/>
        <a:lstStyle/>
        <a:p>
          <a:endParaRPr lang="en-US"/>
        </a:p>
      </dgm:t>
    </dgm:pt>
    <dgm:pt modelId="{92598877-76EA-4541-AF69-F7C19A7E0A25}">
      <dgm:prSet custT="1"/>
      <dgm:spPr/>
      <dgm:t>
        <a:bodyPr/>
        <a:lstStyle/>
        <a:p>
          <a:pPr algn="ctr"/>
          <a:r>
            <a:rPr lang="en-US" sz="2200" dirty="0"/>
            <a:t>Developer is using the sub-meter usage as a large piece of their planned marketing efforts</a:t>
          </a:r>
        </a:p>
      </dgm:t>
    </dgm:pt>
    <dgm:pt modelId="{0EF13C94-57B5-4B1A-B0D8-75FAEB8E5352}" type="parTrans" cxnId="{59DE977D-A699-4910-B826-A74EB1AA6E7E}">
      <dgm:prSet/>
      <dgm:spPr/>
      <dgm:t>
        <a:bodyPr/>
        <a:lstStyle/>
        <a:p>
          <a:endParaRPr lang="en-US"/>
        </a:p>
      </dgm:t>
    </dgm:pt>
    <dgm:pt modelId="{CE335D8A-3B5D-4BE5-AE26-91B662A6A8DF}" type="sibTrans" cxnId="{59DE977D-A699-4910-B826-A74EB1AA6E7E}">
      <dgm:prSet/>
      <dgm:spPr/>
      <dgm:t>
        <a:bodyPr/>
        <a:lstStyle/>
        <a:p>
          <a:endParaRPr lang="en-US"/>
        </a:p>
      </dgm:t>
    </dgm:pt>
    <dgm:pt modelId="{75B24022-E198-4B4B-9601-84D12555796C}" type="pres">
      <dgm:prSet presAssocID="{560E484A-1903-4215-A637-51D278CF8EBD}" presName="vert0" presStyleCnt="0">
        <dgm:presLayoutVars>
          <dgm:dir/>
          <dgm:animOne val="branch"/>
          <dgm:animLvl val="lvl"/>
        </dgm:presLayoutVars>
      </dgm:prSet>
      <dgm:spPr/>
    </dgm:pt>
    <dgm:pt modelId="{F35DA4DE-33A1-4350-88AD-6D8E7D168CB1}" type="pres">
      <dgm:prSet presAssocID="{75A6CF5C-B3C5-4833-B23D-6B0F98F0A573}" presName="thickLine" presStyleLbl="alignNode1" presStyleIdx="0" presStyleCnt="3"/>
      <dgm:spPr/>
    </dgm:pt>
    <dgm:pt modelId="{FEE08AD3-E032-4465-9DDE-0B2B37F4795D}" type="pres">
      <dgm:prSet presAssocID="{75A6CF5C-B3C5-4833-B23D-6B0F98F0A573}" presName="horz1" presStyleCnt="0"/>
      <dgm:spPr/>
    </dgm:pt>
    <dgm:pt modelId="{1AE4AA6A-241C-4C03-BF80-FF5B03ABB633}" type="pres">
      <dgm:prSet presAssocID="{75A6CF5C-B3C5-4833-B23D-6B0F98F0A573}" presName="tx1" presStyleLbl="revTx" presStyleIdx="0" presStyleCnt="3"/>
      <dgm:spPr/>
    </dgm:pt>
    <dgm:pt modelId="{5B590BBD-D85C-4AC4-8DBE-6DCFD01DD983}" type="pres">
      <dgm:prSet presAssocID="{75A6CF5C-B3C5-4833-B23D-6B0F98F0A573}" presName="vert1" presStyleCnt="0"/>
      <dgm:spPr/>
    </dgm:pt>
    <dgm:pt modelId="{475A090D-7CA6-4DA2-9644-D98A93FD3D80}" type="pres">
      <dgm:prSet presAssocID="{3BCF8ABD-B48E-4492-BBA6-B0145B307DF8}" presName="thickLine" presStyleLbl="alignNode1" presStyleIdx="1" presStyleCnt="3"/>
      <dgm:spPr/>
    </dgm:pt>
    <dgm:pt modelId="{44C68CFE-DDF5-4803-9E58-2C5146C93EF7}" type="pres">
      <dgm:prSet presAssocID="{3BCF8ABD-B48E-4492-BBA6-B0145B307DF8}" presName="horz1" presStyleCnt="0"/>
      <dgm:spPr/>
    </dgm:pt>
    <dgm:pt modelId="{1924CA39-BC3B-4AA4-A5BF-8EDD211E67BF}" type="pres">
      <dgm:prSet presAssocID="{3BCF8ABD-B48E-4492-BBA6-B0145B307DF8}" presName="tx1" presStyleLbl="revTx" presStyleIdx="1" presStyleCnt="3"/>
      <dgm:spPr/>
    </dgm:pt>
    <dgm:pt modelId="{6B1ABE7F-EB09-4E7B-8C17-17B5BFDE1A64}" type="pres">
      <dgm:prSet presAssocID="{3BCF8ABD-B48E-4492-BBA6-B0145B307DF8}" presName="vert1" presStyleCnt="0"/>
      <dgm:spPr/>
    </dgm:pt>
    <dgm:pt modelId="{4E56A51D-856B-47B8-91F6-56406524A6FA}" type="pres">
      <dgm:prSet presAssocID="{92598877-76EA-4541-AF69-F7C19A7E0A25}" presName="thickLine" presStyleLbl="alignNode1" presStyleIdx="2" presStyleCnt="3"/>
      <dgm:spPr/>
    </dgm:pt>
    <dgm:pt modelId="{4807F74E-155C-44B1-B8FB-1346F92C092E}" type="pres">
      <dgm:prSet presAssocID="{92598877-76EA-4541-AF69-F7C19A7E0A25}" presName="horz1" presStyleCnt="0"/>
      <dgm:spPr/>
    </dgm:pt>
    <dgm:pt modelId="{9FC98A62-C9BC-4B48-B616-8EB8DF0841B6}" type="pres">
      <dgm:prSet presAssocID="{92598877-76EA-4541-AF69-F7C19A7E0A25}" presName="tx1" presStyleLbl="revTx" presStyleIdx="2" presStyleCnt="3"/>
      <dgm:spPr/>
    </dgm:pt>
    <dgm:pt modelId="{2C62D20B-113B-44E9-85C5-510616A59181}" type="pres">
      <dgm:prSet presAssocID="{92598877-76EA-4541-AF69-F7C19A7E0A25}" presName="vert1" presStyleCnt="0"/>
      <dgm:spPr/>
    </dgm:pt>
  </dgm:ptLst>
  <dgm:cxnLst>
    <dgm:cxn modelId="{EF402314-65FA-4762-8B4B-8D51530BB537}" srcId="{560E484A-1903-4215-A637-51D278CF8EBD}" destId="{75A6CF5C-B3C5-4833-B23D-6B0F98F0A573}" srcOrd="0" destOrd="0" parTransId="{67A28954-D65D-4AB0-9F53-6A1B8690B9F9}" sibTransId="{76EEA5BF-0061-4A57-9C4E-C4991E8146CB}"/>
    <dgm:cxn modelId="{DD8BA363-634A-442A-913D-F2DC6CA4A857}" type="presOf" srcId="{75A6CF5C-B3C5-4833-B23D-6B0F98F0A573}" destId="{1AE4AA6A-241C-4C03-BF80-FF5B03ABB633}" srcOrd="0" destOrd="0" presId="urn:microsoft.com/office/officeart/2008/layout/LinedList"/>
    <dgm:cxn modelId="{59DE977D-A699-4910-B826-A74EB1AA6E7E}" srcId="{560E484A-1903-4215-A637-51D278CF8EBD}" destId="{92598877-76EA-4541-AF69-F7C19A7E0A25}" srcOrd="2" destOrd="0" parTransId="{0EF13C94-57B5-4B1A-B0D8-75FAEB8E5352}" sibTransId="{CE335D8A-3B5D-4BE5-AE26-91B662A6A8DF}"/>
    <dgm:cxn modelId="{BC8CF482-4651-46AE-9766-E93F027193FD}" type="presOf" srcId="{92598877-76EA-4541-AF69-F7C19A7E0A25}" destId="{9FC98A62-C9BC-4B48-B616-8EB8DF0841B6}" srcOrd="0" destOrd="0" presId="urn:microsoft.com/office/officeart/2008/layout/LinedList"/>
    <dgm:cxn modelId="{40EA60B1-E8E8-441C-AB15-4F1FE403C8D9}" srcId="{560E484A-1903-4215-A637-51D278CF8EBD}" destId="{3BCF8ABD-B48E-4492-BBA6-B0145B307DF8}" srcOrd="1" destOrd="0" parTransId="{EBE8A370-0F5E-4B2E-BF4F-423FF886464E}" sibTransId="{7A5EDF86-CF86-4453-B2C6-123BCA052E12}"/>
    <dgm:cxn modelId="{A288BDD3-158A-4902-ACD8-7F745FA79EAF}" type="presOf" srcId="{560E484A-1903-4215-A637-51D278CF8EBD}" destId="{75B24022-E198-4B4B-9601-84D12555796C}" srcOrd="0" destOrd="0" presId="urn:microsoft.com/office/officeart/2008/layout/LinedList"/>
    <dgm:cxn modelId="{C5F989FF-CD80-433B-AE1F-265349EE9748}" type="presOf" srcId="{3BCF8ABD-B48E-4492-BBA6-B0145B307DF8}" destId="{1924CA39-BC3B-4AA4-A5BF-8EDD211E67BF}" srcOrd="0" destOrd="0" presId="urn:microsoft.com/office/officeart/2008/layout/LinedList"/>
    <dgm:cxn modelId="{CA4217B1-4050-4F9A-A32A-169F25F44DAB}" type="presParOf" srcId="{75B24022-E198-4B4B-9601-84D12555796C}" destId="{F35DA4DE-33A1-4350-88AD-6D8E7D168CB1}" srcOrd="0" destOrd="0" presId="urn:microsoft.com/office/officeart/2008/layout/LinedList"/>
    <dgm:cxn modelId="{37A3BE7C-9C43-4FB1-B3EA-0F6AC9551415}" type="presParOf" srcId="{75B24022-E198-4B4B-9601-84D12555796C}" destId="{FEE08AD3-E032-4465-9DDE-0B2B37F4795D}" srcOrd="1" destOrd="0" presId="urn:microsoft.com/office/officeart/2008/layout/LinedList"/>
    <dgm:cxn modelId="{B5675238-6675-4A04-942A-24B9B49278EB}" type="presParOf" srcId="{FEE08AD3-E032-4465-9DDE-0B2B37F4795D}" destId="{1AE4AA6A-241C-4C03-BF80-FF5B03ABB633}" srcOrd="0" destOrd="0" presId="urn:microsoft.com/office/officeart/2008/layout/LinedList"/>
    <dgm:cxn modelId="{6332815B-42D3-4094-9415-A7F8A5AEECE5}" type="presParOf" srcId="{FEE08AD3-E032-4465-9DDE-0B2B37F4795D}" destId="{5B590BBD-D85C-4AC4-8DBE-6DCFD01DD983}" srcOrd="1" destOrd="0" presId="urn:microsoft.com/office/officeart/2008/layout/LinedList"/>
    <dgm:cxn modelId="{7AC2C76F-A37E-4E32-9E6B-159EDBCCB99C}" type="presParOf" srcId="{75B24022-E198-4B4B-9601-84D12555796C}" destId="{475A090D-7CA6-4DA2-9644-D98A93FD3D80}" srcOrd="2" destOrd="0" presId="urn:microsoft.com/office/officeart/2008/layout/LinedList"/>
    <dgm:cxn modelId="{CD056EE7-7584-406D-B2DF-07A3ADD8A301}" type="presParOf" srcId="{75B24022-E198-4B4B-9601-84D12555796C}" destId="{44C68CFE-DDF5-4803-9E58-2C5146C93EF7}" srcOrd="3" destOrd="0" presId="urn:microsoft.com/office/officeart/2008/layout/LinedList"/>
    <dgm:cxn modelId="{6234B0E7-B98D-44DA-B9E6-BCD25B35D10D}" type="presParOf" srcId="{44C68CFE-DDF5-4803-9E58-2C5146C93EF7}" destId="{1924CA39-BC3B-4AA4-A5BF-8EDD211E67BF}" srcOrd="0" destOrd="0" presId="urn:microsoft.com/office/officeart/2008/layout/LinedList"/>
    <dgm:cxn modelId="{7DAC854F-4735-44BA-BD89-FBADFD5BEE15}" type="presParOf" srcId="{44C68CFE-DDF5-4803-9E58-2C5146C93EF7}" destId="{6B1ABE7F-EB09-4E7B-8C17-17B5BFDE1A64}" srcOrd="1" destOrd="0" presId="urn:microsoft.com/office/officeart/2008/layout/LinedList"/>
    <dgm:cxn modelId="{1C1C0A5F-6B4B-4838-99B9-E21AC9910C39}" type="presParOf" srcId="{75B24022-E198-4B4B-9601-84D12555796C}" destId="{4E56A51D-856B-47B8-91F6-56406524A6FA}" srcOrd="4" destOrd="0" presId="urn:microsoft.com/office/officeart/2008/layout/LinedList"/>
    <dgm:cxn modelId="{74DD13A0-9C6E-497A-8D44-8B2DD78B9B70}" type="presParOf" srcId="{75B24022-E198-4B4B-9601-84D12555796C}" destId="{4807F74E-155C-44B1-B8FB-1346F92C092E}" srcOrd="5" destOrd="0" presId="urn:microsoft.com/office/officeart/2008/layout/LinedList"/>
    <dgm:cxn modelId="{9B087D61-13B2-4A39-ADB9-7D1A6B8D7FC5}" type="presParOf" srcId="{4807F74E-155C-44B1-B8FB-1346F92C092E}" destId="{9FC98A62-C9BC-4B48-B616-8EB8DF0841B6}" srcOrd="0" destOrd="0" presId="urn:microsoft.com/office/officeart/2008/layout/LinedList"/>
    <dgm:cxn modelId="{5730CCA5-E5ED-4BBA-914D-6ED371F59F92}" type="presParOf" srcId="{4807F74E-155C-44B1-B8FB-1346F92C092E}" destId="{2C62D20B-113B-44E9-85C5-510616A591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A0DEF0-61E9-457F-960A-951E5C6B01AD}" type="doc">
      <dgm:prSet loTypeId="urn:microsoft.com/office/officeart/2018/2/layout/IconVerticalSolidList" loCatId="icon" qsTypeId="urn:microsoft.com/office/officeart/2005/8/quickstyle/simple5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A8F6FC4-10F9-47BF-8741-150A951C24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4"/>
              </a:solidFill>
            </a:rPr>
            <a:t>Perform analytical deep dive of provided sub-meter data set</a:t>
          </a:r>
        </a:p>
      </dgm:t>
    </dgm:pt>
    <dgm:pt modelId="{EA6E4FFE-7489-4E40-A1B9-D175189B073D}" type="parTrans" cxnId="{EFB8F191-8DF3-480D-B60E-C9F7C5D408FC}">
      <dgm:prSet/>
      <dgm:spPr/>
      <dgm:t>
        <a:bodyPr/>
        <a:lstStyle/>
        <a:p>
          <a:endParaRPr lang="en-US"/>
        </a:p>
      </dgm:t>
    </dgm:pt>
    <dgm:pt modelId="{81DFF9F4-FE81-4171-9236-31D76617CA47}" type="sibTrans" cxnId="{EFB8F191-8DF3-480D-B60E-C9F7C5D408FC}">
      <dgm:prSet/>
      <dgm:spPr/>
      <dgm:t>
        <a:bodyPr/>
        <a:lstStyle/>
        <a:p>
          <a:endParaRPr lang="en-US"/>
        </a:p>
      </dgm:t>
    </dgm:pt>
    <dgm:pt modelId="{86D534CB-7783-47DA-8F4C-EFECC8EBF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accent4"/>
              </a:solidFill>
            </a:rPr>
            <a:t>Provide high quality visualizations that support the use of these sub-meter devices</a:t>
          </a:r>
        </a:p>
      </dgm:t>
    </dgm:pt>
    <dgm:pt modelId="{66630E8B-5A80-4D70-9456-7D9D549D3E0B}" type="parTrans" cxnId="{8FCC0FE8-27E4-4651-AB26-BE39E17F0059}">
      <dgm:prSet/>
      <dgm:spPr/>
      <dgm:t>
        <a:bodyPr/>
        <a:lstStyle/>
        <a:p>
          <a:endParaRPr lang="en-US"/>
        </a:p>
      </dgm:t>
    </dgm:pt>
    <dgm:pt modelId="{C45DF368-916C-41ED-AAC2-4798F1A67362}" type="sibTrans" cxnId="{8FCC0FE8-27E4-4651-AB26-BE39E17F0059}">
      <dgm:prSet/>
      <dgm:spPr/>
      <dgm:t>
        <a:bodyPr/>
        <a:lstStyle/>
        <a:p>
          <a:endParaRPr lang="en-US"/>
        </a:p>
      </dgm:t>
    </dgm:pt>
    <dgm:pt modelId="{BC5B35CE-DE99-48BF-917B-FD26C992352B}" type="pres">
      <dgm:prSet presAssocID="{E9A0DEF0-61E9-457F-960A-951E5C6B01AD}" presName="root" presStyleCnt="0">
        <dgm:presLayoutVars>
          <dgm:dir/>
          <dgm:resizeHandles val="exact"/>
        </dgm:presLayoutVars>
      </dgm:prSet>
      <dgm:spPr/>
    </dgm:pt>
    <dgm:pt modelId="{50277B77-C180-4E11-84AF-6E59D542A61B}" type="pres">
      <dgm:prSet presAssocID="{5A8F6FC4-10F9-47BF-8741-150A951C24E4}" presName="compNode" presStyleCnt="0"/>
      <dgm:spPr/>
    </dgm:pt>
    <dgm:pt modelId="{4E30A3B6-E9A2-4640-8960-AE983B7F5A38}" type="pres">
      <dgm:prSet presAssocID="{5A8F6FC4-10F9-47BF-8741-150A951C24E4}" presName="bgRect" presStyleLbl="bgShp" presStyleIdx="0" presStyleCnt="2"/>
      <dgm:spPr>
        <a:ln w="38100">
          <a:solidFill>
            <a:schemeClr val="tx1"/>
          </a:solidFill>
        </a:ln>
      </dgm:spPr>
    </dgm:pt>
    <dgm:pt modelId="{C9769F2F-D11C-4478-BC79-16CD5D54734D}" type="pres">
      <dgm:prSet presAssocID="{5A8F6FC4-10F9-47BF-8741-150A951C24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510F520C-E570-45E3-B670-1EBE3B985158}" type="pres">
      <dgm:prSet presAssocID="{5A8F6FC4-10F9-47BF-8741-150A951C24E4}" presName="spaceRect" presStyleCnt="0"/>
      <dgm:spPr/>
    </dgm:pt>
    <dgm:pt modelId="{14CF2DCB-0E59-4942-8124-64E27E2F8B2C}" type="pres">
      <dgm:prSet presAssocID="{5A8F6FC4-10F9-47BF-8741-150A951C24E4}" presName="parTx" presStyleLbl="revTx" presStyleIdx="0" presStyleCnt="2">
        <dgm:presLayoutVars>
          <dgm:chMax val="0"/>
          <dgm:chPref val="0"/>
        </dgm:presLayoutVars>
      </dgm:prSet>
      <dgm:spPr/>
    </dgm:pt>
    <dgm:pt modelId="{779E63E4-12BC-42DE-B92A-7E6783007D04}" type="pres">
      <dgm:prSet presAssocID="{81DFF9F4-FE81-4171-9236-31D76617CA47}" presName="sibTrans" presStyleCnt="0"/>
      <dgm:spPr/>
    </dgm:pt>
    <dgm:pt modelId="{ECE88AA9-97D2-4DB2-B8C6-2CD937AD592A}" type="pres">
      <dgm:prSet presAssocID="{86D534CB-7783-47DA-8F4C-EFECC8EBFB8F}" presName="compNode" presStyleCnt="0"/>
      <dgm:spPr/>
    </dgm:pt>
    <dgm:pt modelId="{594B06D5-EC3D-4E87-B35C-C135052538A4}" type="pres">
      <dgm:prSet presAssocID="{86D534CB-7783-47DA-8F4C-EFECC8EBFB8F}" presName="bgRect" presStyleLbl="bgShp" presStyleIdx="1" presStyleCnt="2"/>
      <dgm:spPr>
        <a:ln w="38100">
          <a:solidFill>
            <a:schemeClr val="tx1"/>
          </a:solidFill>
        </a:ln>
      </dgm:spPr>
    </dgm:pt>
    <dgm:pt modelId="{9C887ED3-72F9-40FD-ADC0-751853303EBA}" type="pres">
      <dgm:prSet presAssocID="{86D534CB-7783-47DA-8F4C-EFECC8EBFB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AB4EB4FE-AB05-4C27-8D36-E92D159F1EFA}" type="pres">
      <dgm:prSet presAssocID="{86D534CB-7783-47DA-8F4C-EFECC8EBFB8F}" presName="spaceRect" presStyleCnt="0"/>
      <dgm:spPr/>
    </dgm:pt>
    <dgm:pt modelId="{92D56C57-5614-491F-A5F4-B731E5762E58}" type="pres">
      <dgm:prSet presAssocID="{86D534CB-7783-47DA-8F4C-EFECC8EBFB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0B9333B-7F5D-4521-99F4-76FC1C96DBB1}" type="presOf" srcId="{E9A0DEF0-61E9-457F-960A-951E5C6B01AD}" destId="{BC5B35CE-DE99-48BF-917B-FD26C992352B}" srcOrd="0" destOrd="0" presId="urn:microsoft.com/office/officeart/2018/2/layout/IconVerticalSolidList"/>
    <dgm:cxn modelId="{EFB8F191-8DF3-480D-B60E-C9F7C5D408FC}" srcId="{E9A0DEF0-61E9-457F-960A-951E5C6B01AD}" destId="{5A8F6FC4-10F9-47BF-8741-150A951C24E4}" srcOrd="0" destOrd="0" parTransId="{EA6E4FFE-7489-4E40-A1B9-D175189B073D}" sibTransId="{81DFF9F4-FE81-4171-9236-31D76617CA47}"/>
    <dgm:cxn modelId="{A1D1FAAB-4A8C-4C9A-8B45-8F03E627FC22}" type="presOf" srcId="{86D534CB-7783-47DA-8F4C-EFECC8EBFB8F}" destId="{92D56C57-5614-491F-A5F4-B731E5762E58}" srcOrd="0" destOrd="0" presId="urn:microsoft.com/office/officeart/2018/2/layout/IconVerticalSolidList"/>
    <dgm:cxn modelId="{B27FADB1-6E1C-4511-9004-8BC4C21B676C}" type="presOf" srcId="{5A8F6FC4-10F9-47BF-8741-150A951C24E4}" destId="{14CF2DCB-0E59-4942-8124-64E27E2F8B2C}" srcOrd="0" destOrd="0" presId="urn:microsoft.com/office/officeart/2018/2/layout/IconVerticalSolidList"/>
    <dgm:cxn modelId="{8FCC0FE8-27E4-4651-AB26-BE39E17F0059}" srcId="{E9A0DEF0-61E9-457F-960A-951E5C6B01AD}" destId="{86D534CB-7783-47DA-8F4C-EFECC8EBFB8F}" srcOrd="1" destOrd="0" parTransId="{66630E8B-5A80-4D70-9456-7D9D549D3E0B}" sibTransId="{C45DF368-916C-41ED-AAC2-4798F1A67362}"/>
    <dgm:cxn modelId="{C011330F-EA76-4821-813E-20DB728CCBFA}" type="presParOf" srcId="{BC5B35CE-DE99-48BF-917B-FD26C992352B}" destId="{50277B77-C180-4E11-84AF-6E59D542A61B}" srcOrd="0" destOrd="0" presId="urn:microsoft.com/office/officeart/2018/2/layout/IconVerticalSolidList"/>
    <dgm:cxn modelId="{D44832AF-5704-44B6-9E87-7AFC5DA7AE63}" type="presParOf" srcId="{50277B77-C180-4E11-84AF-6E59D542A61B}" destId="{4E30A3B6-E9A2-4640-8960-AE983B7F5A38}" srcOrd="0" destOrd="0" presId="urn:microsoft.com/office/officeart/2018/2/layout/IconVerticalSolidList"/>
    <dgm:cxn modelId="{A3FD32B4-490A-4A43-8C7D-E5DB28FB127A}" type="presParOf" srcId="{50277B77-C180-4E11-84AF-6E59D542A61B}" destId="{C9769F2F-D11C-4478-BC79-16CD5D54734D}" srcOrd="1" destOrd="0" presId="urn:microsoft.com/office/officeart/2018/2/layout/IconVerticalSolidList"/>
    <dgm:cxn modelId="{26484536-C27D-4C88-B16C-522B781954D9}" type="presParOf" srcId="{50277B77-C180-4E11-84AF-6E59D542A61B}" destId="{510F520C-E570-45E3-B670-1EBE3B985158}" srcOrd="2" destOrd="0" presId="urn:microsoft.com/office/officeart/2018/2/layout/IconVerticalSolidList"/>
    <dgm:cxn modelId="{B28A479E-CD2F-4BF7-8041-ED3FB8A69447}" type="presParOf" srcId="{50277B77-C180-4E11-84AF-6E59D542A61B}" destId="{14CF2DCB-0E59-4942-8124-64E27E2F8B2C}" srcOrd="3" destOrd="0" presId="urn:microsoft.com/office/officeart/2018/2/layout/IconVerticalSolidList"/>
    <dgm:cxn modelId="{1233C6A8-6169-4B7D-8558-1E110EF8074E}" type="presParOf" srcId="{BC5B35CE-DE99-48BF-917B-FD26C992352B}" destId="{779E63E4-12BC-42DE-B92A-7E6783007D04}" srcOrd="1" destOrd="0" presId="urn:microsoft.com/office/officeart/2018/2/layout/IconVerticalSolidList"/>
    <dgm:cxn modelId="{C1D6C446-05A1-4563-9AAB-3C5E4225DFE8}" type="presParOf" srcId="{BC5B35CE-DE99-48BF-917B-FD26C992352B}" destId="{ECE88AA9-97D2-4DB2-B8C6-2CD937AD592A}" srcOrd="2" destOrd="0" presId="urn:microsoft.com/office/officeart/2018/2/layout/IconVerticalSolidList"/>
    <dgm:cxn modelId="{40673729-EE55-48FD-8612-ABFC05972F18}" type="presParOf" srcId="{ECE88AA9-97D2-4DB2-B8C6-2CD937AD592A}" destId="{594B06D5-EC3D-4E87-B35C-C135052538A4}" srcOrd="0" destOrd="0" presId="urn:microsoft.com/office/officeart/2018/2/layout/IconVerticalSolidList"/>
    <dgm:cxn modelId="{F93CBE61-3532-48B9-8701-F29CA06EF7A8}" type="presParOf" srcId="{ECE88AA9-97D2-4DB2-B8C6-2CD937AD592A}" destId="{9C887ED3-72F9-40FD-ADC0-751853303EBA}" srcOrd="1" destOrd="0" presId="urn:microsoft.com/office/officeart/2018/2/layout/IconVerticalSolidList"/>
    <dgm:cxn modelId="{F3FDE89E-E93D-4D48-BA36-8222AE57A396}" type="presParOf" srcId="{ECE88AA9-97D2-4DB2-B8C6-2CD937AD592A}" destId="{AB4EB4FE-AB05-4C27-8D36-E92D159F1EFA}" srcOrd="2" destOrd="0" presId="urn:microsoft.com/office/officeart/2018/2/layout/IconVerticalSolidList"/>
    <dgm:cxn modelId="{41157245-88A7-4CB3-A3D0-B75DB934F7FA}" type="presParOf" srcId="{ECE88AA9-97D2-4DB2-B8C6-2CD937AD592A}" destId="{92D56C57-5614-491F-A5F4-B731E5762E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C5750F-2ACA-4DD2-813F-232E15EC7E26}" type="doc">
      <dgm:prSet loTypeId="urn:microsoft.com/office/officeart/2008/layout/LinedList" loCatId="list" qsTypeId="urn:microsoft.com/office/officeart/2005/8/quickstyle/simple1" qsCatId="simple" csTypeId="urn:microsoft.com/office/officeart/2005/8/colors/accent6_1" csCatId="accent6"/>
      <dgm:spPr/>
      <dgm:t>
        <a:bodyPr/>
        <a:lstStyle/>
        <a:p>
          <a:endParaRPr lang="en-US"/>
        </a:p>
      </dgm:t>
    </dgm:pt>
    <dgm:pt modelId="{931EFC5E-649E-4551-95BC-0845EA9AC388}">
      <dgm:prSet custT="1"/>
      <dgm:spPr/>
      <dgm:t>
        <a:bodyPr/>
        <a:lstStyle/>
        <a:p>
          <a:pPr algn="ctr"/>
          <a:r>
            <a:rPr lang="en-US" sz="2200" dirty="0"/>
            <a:t>Data will be kept in a secured, password protected SQL database</a:t>
          </a:r>
        </a:p>
      </dgm:t>
    </dgm:pt>
    <dgm:pt modelId="{743B5797-CB37-4031-BA73-820987006DA6}" type="parTrans" cxnId="{D30CC123-3452-44AB-8393-C7F97420292C}">
      <dgm:prSet/>
      <dgm:spPr/>
      <dgm:t>
        <a:bodyPr/>
        <a:lstStyle/>
        <a:p>
          <a:endParaRPr lang="en-US"/>
        </a:p>
      </dgm:t>
    </dgm:pt>
    <dgm:pt modelId="{9E00A974-BB23-4E24-A4BA-975204A2BCFA}" type="sibTrans" cxnId="{D30CC123-3452-44AB-8393-C7F97420292C}">
      <dgm:prSet/>
      <dgm:spPr/>
      <dgm:t>
        <a:bodyPr/>
        <a:lstStyle/>
        <a:p>
          <a:endParaRPr lang="en-US"/>
        </a:p>
      </dgm:t>
    </dgm:pt>
    <dgm:pt modelId="{CF0B1168-A277-4616-A5FE-4121072439BC}">
      <dgm:prSet custT="1"/>
      <dgm:spPr/>
      <dgm:t>
        <a:bodyPr/>
        <a:lstStyle/>
        <a:p>
          <a:pPr algn="ctr"/>
          <a:r>
            <a:rPr lang="en-US" sz="2200" dirty="0"/>
            <a:t>IOT will access data through remote server on RStudio</a:t>
          </a:r>
        </a:p>
      </dgm:t>
    </dgm:pt>
    <dgm:pt modelId="{6293A1D6-B204-4E66-97DC-CBEC6364099B}" type="parTrans" cxnId="{4C511163-F88B-4BBA-9C3D-77266B3456EC}">
      <dgm:prSet/>
      <dgm:spPr/>
      <dgm:t>
        <a:bodyPr/>
        <a:lstStyle/>
        <a:p>
          <a:endParaRPr lang="en-US"/>
        </a:p>
      </dgm:t>
    </dgm:pt>
    <dgm:pt modelId="{908B3629-3052-4365-9508-A325E44D1D4D}" type="sibTrans" cxnId="{4C511163-F88B-4BBA-9C3D-77266B3456EC}">
      <dgm:prSet/>
      <dgm:spPr/>
      <dgm:t>
        <a:bodyPr/>
        <a:lstStyle/>
        <a:p>
          <a:endParaRPr lang="en-US"/>
        </a:p>
      </dgm:t>
    </dgm:pt>
    <dgm:pt modelId="{E9BF5527-775F-46A5-957A-41D0F0D42E38}">
      <dgm:prSet custT="1"/>
      <dgm:spPr/>
      <dgm:t>
        <a:bodyPr/>
        <a:lstStyle/>
        <a:p>
          <a:pPr algn="ctr"/>
          <a:r>
            <a:rPr lang="en-US" sz="2200" dirty="0"/>
            <a:t>IOT will use protected company computers</a:t>
          </a:r>
        </a:p>
      </dgm:t>
    </dgm:pt>
    <dgm:pt modelId="{F0AD8D4C-A6B0-467C-8A7E-D035E1274944}" type="parTrans" cxnId="{39CA4278-6AC9-4B8D-9F1F-26D558627839}">
      <dgm:prSet/>
      <dgm:spPr/>
      <dgm:t>
        <a:bodyPr/>
        <a:lstStyle/>
        <a:p>
          <a:endParaRPr lang="en-US"/>
        </a:p>
      </dgm:t>
    </dgm:pt>
    <dgm:pt modelId="{4C037074-D142-46C4-842F-E771617A6D28}" type="sibTrans" cxnId="{39CA4278-6AC9-4B8D-9F1F-26D558627839}">
      <dgm:prSet/>
      <dgm:spPr/>
      <dgm:t>
        <a:bodyPr/>
        <a:lstStyle/>
        <a:p>
          <a:endParaRPr lang="en-US"/>
        </a:p>
      </dgm:t>
    </dgm:pt>
    <dgm:pt modelId="{64369592-0E23-4661-B0C5-A438105AE25E}">
      <dgm:prSet custT="1"/>
      <dgm:spPr/>
      <dgm:t>
        <a:bodyPr/>
        <a:lstStyle/>
        <a:p>
          <a:pPr algn="ctr"/>
          <a:r>
            <a:rPr lang="en-US" sz="2200" dirty="0"/>
            <a:t>IOT has data protection team that surveys and protects from potential leaks </a:t>
          </a:r>
        </a:p>
      </dgm:t>
    </dgm:pt>
    <dgm:pt modelId="{F85E2121-1289-4C7F-871F-72DC6D633E0B}" type="parTrans" cxnId="{B8EE975D-DFB0-4A4C-BB94-B6F5CA3E8CBC}">
      <dgm:prSet/>
      <dgm:spPr/>
      <dgm:t>
        <a:bodyPr/>
        <a:lstStyle/>
        <a:p>
          <a:endParaRPr lang="en-US"/>
        </a:p>
      </dgm:t>
    </dgm:pt>
    <dgm:pt modelId="{15F9BC25-B7A7-437B-B235-290B90C7F076}" type="sibTrans" cxnId="{B8EE975D-DFB0-4A4C-BB94-B6F5CA3E8CBC}">
      <dgm:prSet/>
      <dgm:spPr/>
      <dgm:t>
        <a:bodyPr/>
        <a:lstStyle/>
        <a:p>
          <a:endParaRPr lang="en-US"/>
        </a:p>
      </dgm:t>
    </dgm:pt>
    <dgm:pt modelId="{BB114B0E-B985-4C81-87F9-1AF1DF7962EC}" type="pres">
      <dgm:prSet presAssocID="{E1C5750F-2ACA-4DD2-813F-232E15EC7E26}" presName="vert0" presStyleCnt="0">
        <dgm:presLayoutVars>
          <dgm:dir/>
          <dgm:animOne val="branch"/>
          <dgm:animLvl val="lvl"/>
        </dgm:presLayoutVars>
      </dgm:prSet>
      <dgm:spPr/>
    </dgm:pt>
    <dgm:pt modelId="{24990421-51F4-4AFE-A47B-F908DB929E6C}" type="pres">
      <dgm:prSet presAssocID="{931EFC5E-649E-4551-95BC-0845EA9AC388}" presName="thickLine" presStyleLbl="alignNode1" presStyleIdx="0" presStyleCnt="4"/>
      <dgm:spPr/>
    </dgm:pt>
    <dgm:pt modelId="{34E43AB0-8AB9-4119-AA9E-45E68A92AB6D}" type="pres">
      <dgm:prSet presAssocID="{931EFC5E-649E-4551-95BC-0845EA9AC388}" presName="horz1" presStyleCnt="0"/>
      <dgm:spPr/>
    </dgm:pt>
    <dgm:pt modelId="{C84ABCEF-368B-4947-BA65-B00575693899}" type="pres">
      <dgm:prSet presAssocID="{931EFC5E-649E-4551-95BC-0845EA9AC388}" presName="tx1" presStyleLbl="revTx" presStyleIdx="0" presStyleCnt="4"/>
      <dgm:spPr/>
    </dgm:pt>
    <dgm:pt modelId="{DBED6968-E19C-415D-81D6-A8FB256E6497}" type="pres">
      <dgm:prSet presAssocID="{931EFC5E-649E-4551-95BC-0845EA9AC388}" presName="vert1" presStyleCnt="0"/>
      <dgm:spPr/>
    </dgm:pt>
    <dgm:pt modelId="{AD89AD07-91A6-4888-A01A-7B3AC04E1199}" type="pres">
      <dgm:prSet presAssocID="{CF0B1168-A277-4616-A5FE-4121072439BC}" presName="thickLine" presStyleLbl="alignNode1" presStyleIdx="1" presStyleCnt="4"/>
      <dgm:spPr/>
    </dgm:pt>
    <dgm:pt modelId="{52186A46-C94E-422E-829C-1359EEE899BA}" type="pres">
      <dgm:prSet presAssocID="{CF0B1168-A277-4616-A5FE-4121072439BC}" presName="horz1" presStyleCnt="0"/>
      <dgm:spPr/>
    </dgm:pt>
    <dgm:pt modelId="{3F5FD502-2EFE-44A8-AA18-5BA290BC2E89}" type="pres">
      <dgm:prSet presAssocID="{CF0B1168-A277-4616-A5FE-4121072439BC}" presName="tx1" presStyleLbl="revTx" presStyleIdx="1" presStyleCnt="4"/>
      <dgm:spPr/>
    </dgm:pt>
    <dgm:pt modelId="{BCDC98DE-AF9B-4365-BFB1-464DA802A8F2}" type="pres">
      <dgm:prSet presAssocID="{CF0B1168-A277-4616-A5FE-4121072439BC}" presName="vert1" presStyleCnt="0"/>
      <dgm:spPr/>
    </dgm:pt>
    <dgm:pt modelId="{7009377F-3DC4-44F5-9FA3-0B1A32975959}" type="pres">
      <dgm:prSet presAssocID="{E9BF5527-775F-46A5-957A-41D0F0D42E38}" presName="thickLine" presStyleLbl="alignNode1" presStyleIdx="2" presStyleCnt="4"/>
      <dgm:spPr/>
    </dgm:pt>
    <dgm:pt modelId="{EC5F6665-1D97-4302-AA4F-88ED7AFEE5E4}" type="pres">
      <dgm:prSet presAssocID="{E9BF5527-775F-46A5-957A-41D0F0D42E38}" presName="horz1" presStyleCnt="0"/>
      <dgm:spPr/>
    </dgm:pt>
    <dgm:pt modelId="{34B96A4B-01B9-423A-B319-7E585B11C28F}" type="pres">
      <dgm:prSet presAssocID="{E9BF5527-775F-46A5-957A-41D0F0D42E38}" presName="tx1" presStyleLbl="revTx" presStyleIdx="2" presStyleCnt="4"/>
      <dgm:spPr/>
    </dgm:pt>
    <dgm:pt modelId="{FFC2DCAD-B46A-4656-A87A-3132CB69E5CA}" type="pres">
      <dgm:prSet presAssocID="{E9BF5527-775F-46A5-957A-41D0F0D42E38}" presName="vert1" presStyleCnt="0"/>
      <dgm:spPr/>
    </dgm:pt>
    <dgm:pt modelId="{3390C648-F6EF-45A1-9565-A8F944294472}" type="pres">
      <dgm:prSet presAssocID="{64369592-0E23-4661-B0C5-A438105AE25E}" presName="thickLine" presStyleLbl="alignNode1" presStyleIdx="3" presStyleCnt="4"/>
      <dgm:spPr/>
    </dgm:pt>
    <dgm:pt modelId="{65F1ED00-B531-480B-A222-D0EC88165243}" type="pres">
      <dgm:prSet presAssocID="{64369592-0E23-4661-B0C5-A438105AE25E}" presName="horz1" presStyleCnt="0"/>
      <dgm:spPr/>
    </dgm:pt>
    <dgm:pt modelId="{0DB929C2-DC50-45D0-A9CD-A81191198B0B}" type="pres">
      <dgm:prSet presAssocID="{64369592-0E23-4661-B0C5-A438105AE25E}" presName="tx1" presStyleLbl="revTx" presStyleIdx="3" presStyleCnt="4"/>
      <dgm:spPr/>
    </dgm:pt>
    <dgm:pt modelId="{01BA67CD-8504-41F0-A716-2D208D573AA1}" type="pres">
      <dgm:prSet presAssocID="{64369592-0E23-4661-B0C5-A438105AE25E}" presName="vert1" presStyleCnt="0"/>
      <dgm:spPr/>
    </dgm:pt>
  </dgm:ptLst>
  <dgm:cxnLst>
    <dgm:cxn modelId="{98A7951C-799C-40DD-BC27-7BB500E2126C}" type="presOf" srcId="{E9BF5527-775F-46A5-957A-41D0F0D42E38}" destId="{34B96A4B-01B9-423A-B319-7E585B11C28F}" srcOrd="0" destOrd="0" presId="urn:microsoft.com/office/officeart/2008/layout/LinedList"/>
    <dgm:cxn modelId="{D30CC123-3452-44AB-8393-C7F97420292C}" srcId="{E1C5750F-2ACA-4DD2-813F-232E15EC7E26}" destId="{931EFC5E-649E-4551-95BC-0845EA9AC388}" srcOrd="0" destOrd="0" parTransId="{743B5797-CB37-4031-BA73-820987006DA6}" sibTransId="{9E00A974-BB23-4E24-A4BA-975204A2BCFA}"/>
    <dgm:cxn modelId="{B8EE975D-DFB0-4A4C-BB94-B6F5CA3E8CBC}" srcId="{E1C5750F-2ACA-4DD2-813F-232E15EC7E26}" destId="{64369592-0E23-4661-B0C5-A438105AE25E}" srcOrd="3" destOrd="0" parTransId="{F85E2121-1289-4C7F-871F-72DC6D633E0B}" sibTransId="{15F9BC25-B7A7-437B-B235-290B90C7F076}"/>
    <dgm:cxn modelId="{4C511163-F88B-4BBA-9C3D-77266B3456EC}" srcId="{E1C5750F-2ACA-4DD2-813F-232E15EC7E26}" destId="{CF0B1168-A277-4616-A5FE-4121072439BC}" srcOrd="1" destOrd="0" parTransId="{6293A1D6-B204-4E66-97DC-CBEC6364099B}" sibTransId="{908B3629-3052-4365-9508-A325E44D1D4D}"/>
    <dgm:cxn modelId="{5641A045-E8FF-480B-8BDF-A15708E51BC8}" type="presOf" srcId="{CF0B1168-A277-4616-A5FE-4121072439BC}" destId="{3F5FD502-2EFE-44A8-AA18-5BA290BC2E89}" srcOrd="0" destOrd="0" presId="urn:microsoft.com/office/officeart/2008/layout/LinedList"/>
    <dgm:cxn modelId="{39CA4278-6AC9-4B8D-9F1F-26D558627839}" srcId="{E1C5750F-2ACA-4DD2-813F-232E15EC7E26}" destId="{E9BF5527-775F-46A5-957A-41D0F0D42E38}" srcOrd="2" destOrd="0" parTransId="{F0AD8D4C-A6B0-467C-8A7E-D035E1274944}" sibTransId="{4C037074-D142-46C4-842F-E771617A6D28}"/>
    <dgm:cxn modelId="{C65001D9-D645-42D5-B50D-7E867C2256EA}" type="presOf" srcId="{64369592-0E23-4661-B0C5-A438105AE25E}" destId="{0DB929C2-DC50-45D0-A9CD-A81191198B0B}" srcOrd="0" destOrd="0" presId="urn:microsoft.com/office/officeart/2008/layout/LinedList"/>
    <dgm:cxn modelId="{83F9B6DA-E97D-4E47-B5BF-6ABCDCF80247}" type="presOf" srcId="{931EFC5E-649E-4551-95BC-0845EA9AC388}" destId="{C84ABCEF-368B-4947-BA65-B00575693899}" srcOrd="0" destOrd="0" presId="urn:microsoft.com/office/officeart/2008/layout/LinedList"/>
    <dgm:cxn modelId="{E968CFEC-6594-4CB2-871D-2ACEB413F3F3}" type="presOf" srcId="{E1C5750F-2ACA-4DD2-813F-232E15EC7E26}" destId="{BB114B0E-B985-4C81-87F9-1AF1DF7962EC}" srcOrd="0" destOrd="0" presId="urn:microsoft.com/office/officeart/2008/layout/LinedList"/>
    <dgm:cxn modelId="{E475E140-E8FE-4DC7-9983-BC3DA8BE41C1}" type="presParOf" srcId="{BB114B0E-B985-4C81-87F9-1AF1DF7962EC}" destId="{24990421-51F4-4AFE-A47B-F908DB929E6C}" srcOrd="0" destOrd="0" presId="urn:microsoft.com/office/officeart/2008/layout/LinedList"/>
    <dgm:cxn modelId="{17367646-F53B-410F-B7C0-66DFEED98A47}" type="presParOf" srcId="{BB114B0E-B985-4C81-87F9-1AF1DF7962EC}" destId="{34E43AB0-8AB9-4119-AA9E-45E68A92AB6D}" srcOrd="1" destOrd="0" presId="urn:microsoft.com/office/officeart/2008/layout/LinedList"/>
    <dgm:cxn modelId="{A9E3E6CE-5856-4EC6-AE0E-8CBB8DF240AF}" type="presParOf" srcId="{34E43AB0-8AB9-4119-AA9E-45E68A92AB6D}" destId="{C84ABCEF-368B-4947-BA65-B00575693899}" srcOrd="0" destOrd="0" presId="urn:microsoft.com/office/officeart/2008/layout/LinedList"/>
    <dgm:cxn modelId="{5CCF42EC-B1E3-4B98-97FD-785D3003F225}" type="presParOf" srcId="{34E43AB0-8AB9-4119-AA9E-45E68A92AB6D}" destId="{DBED6968-E19C-415D-81D6-A8FB256E6497}" srcOrd="1" destOrd="0" presId="urn:microsoft.com/office/officeart/2008/layout/LinedList"/>
    <dgm:cxn modelId="{4F52DEA8-D135-4ECC-BA09-27F40ABCB018}" type="presParOf" srcId="{BB114B0E-B985-4C81-87F9-1AF1DF7962EC}" destId="{AD89AD07-91A6-4888-A01A-7B3AC04E1199}" srcOrd="2" destOrd="0" presId="urn:microsoft.com/office/officeart/2008/layout/LinedList"/>
    <dgm:cxn modelId="{2A2FC97C-63C6-41E9-9034-46D452944FA1}" type="presParOf" srcId="{BB114B0E-B985-4C81-87F9-1AF1DF7962EC}" destId="{52186A46-C94E-422E-829C-1359EEE899BA}" srcOrd="3" destOrd="0" presId="urn:microsoft.com/office/officeart/2008/layout/LinedList"/>
    <dgm:cxn modelId="{C9B6BC63-9542-4FA3-8135-80EACFEA84C5}" type="presParOf" srcId="{52186A46-C94E-422E-829C-1359EEE899BA}" destId="{3F5FD502-2EFE-44A8-AA18-5BA290BC2E89}" srcOrd="0" destOrd="0" presId="urn:microsoft.com/office/officeart/2008/layout/LinedList"/>
    <dgm:cxn modelId="{C363C658-E022-4D67-889D-625E55B83164}" type="presParOf" srcId="{52186A46-C94E-422E-829C-1359EEE899BA}" destId="{BCDC98DE-AF9B-4365-BFB1-464DA802A8F2}" srcOrd="1" destOrd="0" presId="urn:microsoft.com/office/officeart/2008/layout/LinedList"/>
    <dgm:cxn modelId="{F63AB780-D3FD-41A9-B619-1F4B41A0ADA3}" type="presParOf" srcId="{BB114B0E-B985-4C81-87F9-1AF1DF7962EC}" destId="{7009377F-3DC4-44F5-9FA3-0B1A32975959}" srcOrd="4" destOrd="0" presId="urn:microsoft.com/office/officeart/2008/layout/LinedList"/>
    <dgm:cxn modelId="{A94795E3-4EF8-4F83-B68E-5A0284F29CD9}" type="presParOf" srcId="{BB114B0E-B985-4C81-87F9-1AF1DF7962EC}" destId="{EC5F6665-1D97-4302-AA4F-88ED7AFEE5E4}" srcOrd="5" destOrd="0" presId="urn:microsoft.com/office/officeart/2008/layout/LinedList"/>
    <dgm:cxn modelId="{A3AE042D-BDFB-4ED5-8457-176E52222489}" type="presParOf" srcId="{EC5F6665-1D97-4302-AA4F-88ED7AFEE5E4}" destId="{34B96A4B-01B9-423A-B319-7E585B11C28F}" srcOrd="0" destOrd="0" presId="urn:microsoft.com/office/officeart/2008/layout/LinedList"/>
    <dgm:cxn modelId="{760F4C02-DDDB-4B17-B68C-0954F33C1150}" type="presParOf" srcId="{EC5F6665-1D97-4302-AA4F-88ED7AFEE5E4}" destId="{FFC2DCAD-B46A-4656-A87A-3132CB69E5CA}" srcOrd="1" destOrd="0" presId="urn:microsoft.com/office/officeart/2008/layout/LinedList"/>
    <dgm:cxn modelId="{883F8C74-31EC-4B43-B6F2-CD0B951ECDF6}" type="presParOf" srcId="{BB114B0E-B985-4C81-87F9-1AF1DF7962EC}" destId="{3390C648-F6EF-45A1-9565-A8F944294472}" srcOrd="6" destOrd="0" presId="urn:microsoft.com/office/officeart/2008/layout/LinedList"/>
    <dgm:cxn modelId="{72F8FEF6-CE7D-4499-82DA-736415778F51}" type="presParOf" srcId="{BB114B0E-B985-4C81-87F9-1AF1DF7962EC}" destId="{65F1ED00-B531-480B-A222-D0EC88165243}" srcOrd="7" destOrd="0" presId="urn:microsoft.com/office/officeart/2008/layout/LinedList"/>
    <dgm:cxn modelId="{A0B9378C-E351-4449-9EBC-70370D3D3DC6}" type="presParOf" srcId="{65F1ED00-B531-480B-A222-D0EC88165243}" destId="{0DB929C2-DC50-45D0-A9CD-A81191198B0B}" srcOrd="0" destOrd="0" presId="urn:microsoft.com/office/officeart/2008/layout/LinedList"/>
    <dgm:cxn modelId="{45AAE70F-A4F0-46EF-A506-54D88C43A627}" type="presParOf" srcId="{65F1ED00-B531-480B-A222-D0EC88165243}" destId="{01BA67CD-8504-41F0-A716-2D208D57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40AE50-EA1B-46D9-93DB-FDB411FCCF15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9739C2-0132-44E1-B50E-3F830201730E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baseline="0" dirty="0"/>
            <a:t>Individual Household’s Electric Power Consumption</a:t>
          </a:r>
          <a:endParaRPr lang="en-US" dirty="0"/>
        </a:p>
      </dgm:t>
    </dgm:pt>
    <dgm:pt modelId="{DF7E5A1C-A6AF-4E90-8567-FBA35BAB225A}" type="parTrans" cxnId="{F753871C-9A27-465C-88DF-508A97DF18B5}">
      <dgm:prSet/>
      <dgm:spPr/>
      <dgm:t>
        <a:bodyPr/>
        <a:lstStyle/>
        <a:p>
          <a:endParaRPr lang="en-US"/>
        </a:p>
      </dgm:t>
    </dgm:pt>
    <dgm:pt modelId="{2D652702-F840-4048-BF13-75BB10D8B6A7}" type="sibTrans" cxnId="{F753871C-9A27-465C-88DF-508A97DF18B5}">
      <dgm:prSet phldrT="01" phldr="0"/>
      <dgm:spPr/>
    </dgm:pt>
    <dgm:pt modelId="{362307D0-1E3D-4F7D-A4E4-749C7C088A7D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baseline="0" dirty="0"/>
            <a:t>47 Months of Energy Usage Collected from 3 Sub-Meters</a:t>
          </a:r>
          <a:endParaRPr lang="en-US" dirty="0"/>
        </a:p>
      </dgm:t>
    </dgm:pt>
    <dgm:pt modelId="{34AB67A4-ABCD-488D-BED2-804849E41C57}" type="parTrans" cxnId="{273B17F9-E792-4C05-912F-4D40BF38D209}">
      <dgm:prSet/>
      <dgm:spPr/>
      <dgm:t>
        <a:bodyPr/>
        <a:lstStyle/>
        <a:p>
          <a:endParaRPr lang="en-US"/>
        </a:p>
      </dgm:t>
    </dgm:pt>
    <dgm:pt modelId="{AA78A347-2EAB-42D8-A2E3-4A8FBD463AE6}" type="sibTrans" cxnId="{273B17F9-E792-4C05-912F-4D40BF38D209}">
      <dgm:prSet phldrT="02" phldr="0"/>
      <dgm:spPr/>
    </dgm:pt>
    <dgm:pt modelId="{424DF392-EACD-439F-A413-BA542405D74C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baseline="0" dirty="0"/>
            <a:t>Ranges from </a:t>
          </a:r>
        </a:p>
        <a:p>
          <a:r>
            <a:rPr lang="en-US" baseline="0" dirty="0"/>
            <a:t>2006 – 2010,</a:t>
          </a:r>
          <a:br>
            <a:rPr lang="en-US" baseline="0" dirty="0"/>
          </a:br>
          <a:r>
            <a:rPr lang="en-US" baseline="0" dirty="0"/>
            <a:t>UTC Time Zone</a:t>
          </a:r>
          <a:endParaRPr lang="en-US" dirty="0"/>
        </a:p>
      </dgm:t>
    </dgm:pt>
    <dgm:pt modelId="{92174917-B476-45FD-88F6-15738C901887}" type="parTrans" cxnId="{B1CE0DB3-6DC8-47EB-870F-D333B5EC8733}">
      <dgm:prSet/>
      <dgm:spPr/>
      <dgm:t>
        <a:bodyPr/>
        <a:lstStyle/>
        <a:p>
          <a:endParaRPr lang="en-US"/>
        </a:p>
      </dgm:t>
    </dgm:pt>
    <dgm:pt modelId="{EA97A8DD-1A23-4732-BCD5-3B980EC056E4}" type="sibTrans" cxnId="{B1CE0DB3-6DC8-47EB-870F-D333B5EC8733}">
      <dgm:prSet phldrT="03" phldr="0"/>
      <dgm:spPr/>
    </dgm:pt>
    <dgm:pt modelId="{12B56DAE-FA16-4545-B89C-07D81B8E61F7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baseline="0" dirty="0"/>
            <a:t>Data isn’t missing any values</a:t>
          </a:r>
          <a:endParaRPr lang="en-US" dirty="0"/>
        </a:p>
      </dgm:t>
    </dgm:pt>
    <dgm:pt modelId="{4CC6332C-9444-4EFB-A116-3C5FD86763C4}" type="parTrans" cxnId="{A7485CF2-4BB3-4091-AF00-BA6789F004DB}">
      <dgm:prSet/>
      <dgm:spPr/>
      <dgm:t>
        <a:bodyPr/>
        <a:lstStyle/>
        <a:p>
          <a:endParaRPr lang="en-US"/>
        </a:p>
      </dgm:t>
    </dgm:pt>
    <dgm:pt modelId="{D11E37D5-7D9D-4565-B52D-8FBFAEAC87B9}" type="sibTrans" cxnId="{A7485CF2-4BB3-4091-AF00-BA6789F004DB}">
      <dgm:prSet phldrT="05" phldr="0"/>
      <dgm:spPr/>
    </dgm:pt>
    <dgm:pt modelId="{0D80439C-37C6-44D1-8824-948FB970F85B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baseline="0" dirty="0"/>
            <a:t>1,569,894 Observations and</a:t>
          </a:r>
        </a:p>
        <a:p>
          <a:r>
            <a:rPr lang="en-US" baseline="0" dirty="0"/>
            <a:t>9 Attributes</a:t>
          </a:r>
          <a:endParaRPr lang="en-US" dirty="0"/>
        </a:p>
      </dgm:t>
    </dgm:pt>
    <dgm:pt modelId="{6E4627F0-8B50-4387-A90D-F04A5D61E6B3}" type="parTrans" cxnId="{D67DB52D-2661-41D4-B9C9-ACEF404C4A56}">
      <dgm:prSet/>
      <dgm:spPr/>
      <dgm:t>
        <a:bodyPr/>
        <a:lstStyle/>
        <a:p>
          <a:endParaRPr lang="en-US"/>
        </a:p>
      </dgm:t>
    </dgm:pt>
    <dgm:pt modelId="{DAACD198-FD07-4C63-AB3B-98AA92EB5D15}" type="sibTrans" cxnId="{D67DB52D-2661-41D4-B9C9-ACEF404C4A56}">
      <dgm:prSet/>
      <dgm:spPr/>
      <dgm:t>
        <a:bodyPr/>
        <a:lstStyle/>
        <a:p>
          <a:endParaRPr lang="en-US"/>
        </a:p>
      </dgm:t>
    </dgm:pt>
    <dgm:pt modelId="{639496CA-C8F3-4FD1-B832-6AD525656E7E}">
      <dgm:prSet/>
      <dgm:spPr>
        <a:ln w="38100">
          <a:solidFill>
            <a:schemeClr val="tx1"/>
          </a:solidFill>
        </a:ln>
      </dgm:spPr>
      <dgm:t>
        <a:bodyPr/>
        <a:lstStyle/>
        <a:p>
          <a:r>
            <a:rPr lang="en-US" dirty="0"/>
            <a:t>Only Analyzing 2007-2009 due to 2006 and 2010 being incomplete years</a:t>
          </a:r>
        </a:p>
      </dgm:t>
    </dgm:pt>
    <dgm:pt modelId="{CD85F36E-B3CE-4AB2-B50A-1B9F2A3CB12B}" type="parTrans" cxnId="{21570C5A-C80B-4C79-B89C-0D72B4C09CF0}">
      <dgm:prSet/>
      <dgm:spPr/>
      <dgm:t>
        <a:bodyPr/>
        <a:lstStyle/>
        <a:p>
          <a:endParaRPr lang="en-US"/>
        </a:p>
      </dgm:t>
    </dgm:pt>
    <dgm:pt modelId="{C275BC07-315C-4A34-A823-8CB83AD0A36F}" type="sibTrans" cxnId="{21570C5A-C80B-4C79-B89C-0D72B4C09CF0}">
      <dgm:prSet/>
      <dgm:spPr/>
      <dgm:t>
        <a:bodyPr/>
        <a:lstStyle/>
        <a:p>
          <a:endParaRPr lang="en-US"/>
        </a:p>
      </dgm:t>
    </dgm:pt>
    <dgm:pt modelId="{CCBBD548-E7A9-4C21-8709-85B5D8B5306E}" type="pres">
      <dgm:prSet presAssocID="{C140AE50-EA1B-46D9-93DB-FDB411FCCF15}" presName="diagram" presStyleCnt="0">
        <dgm:presLayoutVars>
          <dgm:dir/>
          <dgm:resizeHandles val="exact"/>
        </dgm:presLayoutVars>
      </dgm:prSet>
      <dgm:spPr/>
    </dgm:pt>
    <dgm:pt modelId="{54B54FE5-B488-4D4A-97F3-D4A2F2E1674F}" type="pres">
      <dgm:prSet presAssocID="{CB9739C2-0132-44E1-B50E-3F830201730E}" presName="node" presStyleLbl="node1" presStyleIdx="0" presStyleCnt="6">
        <dgm:presLayoutVars>
          <dgm:bulletEnabled val="1"/>
        </dgm:presLayoutVars>
      </dgm:prSet>
      <dgm:spPr/>
    </dgm:pt>
    <dgm:pt modelId="{EF9E866E-7E36-4B0A-A07C-20B405C6FA3C}" type="pres">
      <dgm:prSet presAssocID="{2D652702-F840-4048-BF13-75BB10D8B6A7}" presName="sibTrans" presStyleCnt="0"/>
      <dgm:spPr/>
    </dgm:pt>
    <dgm:pt modelId="{A13EBAA7-2A8D-41AA-B74B-E252D377639D}" type="pres">
      <dgm:prSet presAssocID="{362307D0-1E3D-4F7D-A4E4-749C7C088A7D}" presName="node" presStyleLbl="node1" presStyleIdx="1" presStyleCnt="6">
        <dgm:presLayoutVars>
          <dgm:bulletEnabled val="1"/>
        </dgm:presLayoutVars>
      </dgm:prSet>
      <dgm:spPr/>
    </dgm:pt>
    <dgm:pt modelId="{E03E339E-64EF-420D-A2F1-BF311B8F9295}" type="pres">
      <dgm:prSet presAssocID="{AA78A347-2EAB-42D8-A2E3-4A8FBD463AE6}" presName="sibTrans" presStyleCnt="0"/>
      <dgm:spPr/>
    </dgm:pt>
    <dgm:pt modelId="{0F09624A-75DD-4979-9B15-C9613665958E}" type="pres">
      <dgm:prSet presAssocID="{424DF392-EACD-439F-A413-BA542405D74C}" presName="node" presStyleLbl="node1" presStyleIdx="2" presStyleCnt="6">
        <dgm:presLayoutVars>
          <dgm:bulletEnabled val="1"/>
        </dgm:presLayoutVars>
      </dgm:prSet>
      <dgm:spPr/>
    </dgm:pt>
    <dgm:pt modelId="{37E68E8F-E77A-4DB4-8D1F-B0834A8F77B0}" type="pres">
      <dgm:prSet presAssocID="{EA97A8DD-1A23-4732-BCD5-3B980EC056E4}" presName="sibTrans" presStyleCnt="0"/>
      <dgm:spPr/>
    </dgm:pt>
    <dgm:pt modelId="{523FFADA-0499-460D-87B3-3DFEED3C5F70}" type="pres">
      <dgm:prSet presAssocID="{639496CA-C8F3-4FD1-B832-6AD525656E7E}" presName="node" presStyleLbl="node1" presStyleIdx="3" presStyleCnt="6">
        <dgm:presLayoutVars>
          <dgm:bulletEnabled val="1"/>
        </dgm:presLayoutVars>
      </dgm:prSet>
      <dgm:spPr/>
    </dgm:pt>
    <dgm:pt modelId="{93674495-49CA-4C45-920B-4DF7A5BEB3B8}" type="pres">
      <dgm:prSet presAssocID="{C275BC07-315C-4A34-A823-8CB83AD0A36F}" presName="sibTrans" presStyleCnt="0"/>
      <dgm:spPr/>
    </dgm:pt>
    <dgm:pt modelId="{208B5297-1CB5-4F04-BAF2-92DB88A72450}" type="pres">
      <dgm:prSet presAssocID="{0D80439C-37C6-44D1-8824-948FB970F85B}" presName="node" presStyleLbl="node1" presStyleIdx="4" presStyleCnt="6">
        <dgm:presLayoutVars>
          <dgm:bulletEnabled val="1"/>
        </dgm:presLayoutVars>
      </dgm:prSet>
      <dgm:spPr/>
    </dgm:pt>
    <dgm:pt modelId="{FDCDA958-192B-4E7C-B2DA-CD363093DCC1}" type="pres">
      <dgm:prSet presAssocID="{DAACD198-FD07-4C63-AB3B-98AA92EB5D15}" presName="sibTrans" presStyleCnt="0"/>
      <dgm:spPr/>
    </dgm:pt>
    <dgm:pt modelId="{EAA0380C-F921-4956-864D-88093B6BC92D}" type="pres">
      <dgm:prSet presAssocID="{12B56DAE-FA16-4545-B89C-07D81B8E61F7}" presName="node" presStyleLbl="node1" presStyleIdx="5" presStyleCnt="6">
        <dgm:presLayoutVars>
          <dgm:bulletEnabled val="1"/>
        </dgm:presLayoutVars>
      </dgm:prSet>
      <dgm:spPr/>
    </dgm:pt>
  </dgm:ptLst>
  <dgm:cxnLst>
    <dgm:cxn modelId="{F753871C-9A27-465C-88DF-508A97DF18B5}" srcId="{C140AE50-EA1B-46D9-93DB-FDB411FCCF15}" destId="{CB9739C2-0132-44E1-B50E-3F830201730E}" srcOrd="0" destOrd="0" parTransId="{DF7E5A1C-A6AF-4E90-8567-FBA35BAB225A}" sibTransId="{2D652702-F840-4048-BF13-75BB10D8B6A7}"/>
    <dgm:cxn modelId="{040BE41E-BAE7-4A0C-A877-94B4F3B2533D}" type="presOf" srcId="{12B56DAE-FA16-4545-B89C-07D81B8E61F7}" destId="{EAA0380C-F921-4956-864D-88093B6BC92D}" srcOrd="0" destOrd="0" presId="urn:microsoft.com/office/officeart/2005/8/layout/default"/>
    <dgm:cxn modelId="{D67DB52D-2661-41D4-B9C9-ACEF404C4A56}" srcId="{C140AE50-EA1B-46D9-93DB-FDB411FCCF15}" destId="{0D80439C-37C6-44D1-8824-948FB970F85B}" srcOrd="4" destOrd="0" parTransId="{6E4627F0-8B50-4387-A90D-F04A5D61E6B3}" sibTransId="{DAACD198-FD07-4C63-AB3B-98AA92EB5D15}"/>
    <dgm:cxn modelId="{0A0E1230-5CD2-4D84-9203-00465FE3E52C}" type="presOf" srcId="{362307D0-1E3D-4F7D-A4E4-749C7C088A7D}" destId="{A13EBAA7-2A8D-41AA-B74B-E252D377639D}" srcOrd="0" destOrd="0" presId="urn:microsoft.com/office/officeart/2005/8/layout/default"/>
    <dgm:cxn modelId="{8D4E2165-E322-4EE1-95CD-43C4379C7734}" type="presOf" srcId="{CB9739C2-0132-44E1-B50E-3F830201730E}" destId="{54B54FE5-B488-4D4A-97F3-D4A2F2E1674F}" srcOrd="0" destOrd="0" presId="urn:microsoft.com/office/officeart/2005/8/layout/default"/>
    <dgm:cxn modelId="{21570C5A-C80B-4C79-B89C-0D72B4C09CF0}" srcId="{C140AE50-EA1B-46D9-93DB-FDB411FCCF15}" destId="{639496CA-C8F3-4FD1-B832-6AD525656E7E}" srcOrd="3" destOrd="0" parTransId="{CD85F36E-B3CE-4AB2-B50A-1B9F2A3CB12B}" sibTransId="{C275BC07-315C-4A34-A823-8CB83AD0A36F}"/>
    <dgm:cxn modelId="{B1CE0DB3-6DC8-47EB-870F-D333B5EC8733}" srcId="{C140AE50-EA1B-46D9-93DB-FDB411FCCF15}" destId="{424DF392-EACD-439F-A413-BA542405D74C}" srcOrd="2" destOrd="0" parTransId="{92174917-B476-45FD-88F6-15738C901887}" sibTransId="{EA97A8DD-1A23-4732-BCD5-3B980EC056E4}"/>
    <dgm:cxn modelId="{D5DBDCBB-E5E0-4D62-AC48-AA5CBA50B653}" type="presOf" srcId="{C140AE50-EA1B-46D9-93DB-FDB411FCCF15}" destId="{CCBBD548-E7A9-4C21-8709-85B5D8B5306E}" srcOrd="0" destOrd="0" presId="urn:microsoft.com/office/officeart/2005/8/layout/default"/>
    <dgm:cxn modelId="{BA92F7C1-FE73-4EB2-9714-3342BE36204F}" type="presOf" srcId="{424DF392-EACD-439F-A413-BA542405D74C}" destId="{0F09624A-75DD-4979-9B15-C9613665958E}" srcOrd="0" destOrd="0" presId="urn:microsoft.com/office/officeart/2005/8/layout/default"/>
    <dgm:cxn modelId="{543C52DD-9FAF-468C-A412-DA72A1BF35E9}" type="presOf" srcId="{0D80439C-37C6-44D1-8824-948FB970F85B}" destId="{208B5297-1CB5-4F04-BAF2-92DB88A72450}" srcOrd="0" destOrd="0" presId="urn:microsoft.com/office/officeart/2005/8/layout/default"/>
    <dgm:cxn modelId="{0BE7C1EB-02EE-44F7-8511-9CA3EDA5EE58}" type="presOf" srcId="{639496CA-C8F3-4FD1-B832-6AD525656E7E}" destId="{523FFADA-0499-460D-87B3-3DFEED3C5F70}" srcOrd="0" destOrd="0" presId="urn:microsoft.com/office/officeart/2005/8/layout/default"/>
    <dgm:cxn modelId="{A7485CF2-4BB3-4091-AF00-BA6789F004DB}" srcId="{C140AE50-EA1B-46D9-93DB-FDB411FCCF15}" destId="{12B56DAE-FA16-4545-B89C-07D81B8E61F7}" srcOrd="5" destOrd="0" parTransId="{4CC6332C-9444-4EFB-A116-3C5FD86763C4}" sibTransId="{D11E37D5-7D9D-4565-B52D-8FBFAEAC87B9}"/>
    <dgm:cxn modelId="{273B17F9-E792-4C05-912F-4D40BF38D209}" srcId="{C140AE50-EA1B-46D9-93DB-FDB411FCCF15}" destId="{362307D0-1E3D-4F7D-A4E4-749C7C088A7D}" srcOrd="1" destOrd="0" parTransId="{34AB67A4-ABCD-488D-BED2-804849E41C57}" sibTransId="{AA78A347-2EAB-42D8-A2E3-4A8FBD463AE6}"/>
    <dgm:cxn modelId="{AE0B5373-E10B-47F4-BF03-34D483199954}" type="presParOf" srcId="{CCBBD548-E7A9-4C21-8709-85B5D8B5306E}" destId="{54B54FE5-B488-4D4A-97F3-D4A2F2E1674F}" srcOrd="0" destOrd="0" presId="urn:microsoft.com/office/officeart/2005/8/layout/default"/>
    <dgm:cxn modelId="{E9552168-D57B-48AC-8E28-70DE487C72ED}" type="presParOf" srcId="{CCBBD548-E7A9-4C21-8709-85B5D8B5306E}" destId="{EF9E866E-7E36-4B0A-A07C-20B405C6FA3C}" srcOrd="1" destOrd="0" presId="urn:microsoft.com/office/officeart/2005/8/layout/default"/>
    <dgm:cxn modelId="{BC77D2F0-47FD-46A3-AB97-FC972B0F3680}" type="presParOf" srcId="{CCBBD548-E7A9-4C21-8709-85B5D8B5306E}" destId="{A13EBAA7-2A8D-41AA-B74B-E252D377639D}" srcOrd="2" destOrd="0" presId="urn:microsoft.com/office/officeart/2005/8/layout/default"/>
    <dgm:cxn modelId="{7B7C8D66-1C90-4288-8204-1C86E3A8C361}" type="presParOf" srcId="{CCBBD548-E7A9-4C21-8709-85B5D8B5306E}" destId="{E03E339E-64EF-420D-A2F1-BF311B8F9295}" srcOrd="3" destOrd="0" presId="urn:microsoft.com/office/officeart/2005/8/layout/default"/>
    <dgm:cxn modelId="{3C70CCCF-144A-4AF2-BD51-BA897950B928}" type="presParOf" srcId="{CCBBD548-E7A9-4C21-8709-85B5D8B5306E}" destId="{0F09624A-75DD-4979-9B15-C9613665958E}" srcOrd="4" destOrd="0" presId="urn:microsoft.com/office/officeart/2005/8/layout/default"/>
    <dgm:cxn modelId="{3470B449-D180-4FD8-8A7A-73041C967E2C}" type="presParOf" srcId="{CCBBD548-E7A9-4C21-8709-85B5D8B5306E}" destId="{37E68E8F-E77A-4DB4-8D1F-B0834A8F77B0}" srcOrd="5" destOrd="0" presId="urn:microsoft.com/office/officeart/2005/8/layout/default"/>
    <dgm:cxn modelId="{51C44652-7376-41EA-B56C-630C3D9D5D98}" type="presParOf" srcId="{CCBBD548-E7A9-4C21-8709-85B5D8B5306E}" destId="{523FFADA-0499-460D-87B3-3DFEED3C5F70}" srcOrd="6" destOrd="0" presId="urn:microsoft.com/office/officeart/2005/8/layout/default"/>
    <dgm:cxn modelId="{8665F048-AB56-483E-BB63-C1CAC7899EE9}" type="presParOf" srcId="{CCBBD548-E7A9-4C21-8709-85B5D8B5306E}" destId="{93674495-49CA-4C45-920B-4DF7A5BEB3B8}" srcOrd="7" destOrd="0" presId="urn:microsoft.com/office/officeart/2005/8/layout/default"/>
    <dgm:cxn modelId="{4F4BC73E-D6D9-48FA-A639-37A5028E5EA6}" type="presParOf" srcId="{CCBBD548-E7A9-4C21-8709-85B5D8B5306E}" destId="{208B5297-1CB5-4F04-BAF2-92DB88A72450}" srcOrd="8" destOrd="0" presId="urn:microsoft.com/office/officeart/2005/8/layout/default"/>
    <dgm:cxn modelId="{EC2B3BB2-62C1-4239-8638-764DD43C8CDA}" type="presParOf" srcId="{CCBBD548-E7A9-4C21-8709-85B5D8B5306E}" destId="{FDCDA958-192B-4E7C-B2DA-CD363093DCC1}" srcOrd="9" destOrd="0" presId="urn:microsoft.com/office/officeart/2005/8/layout/default"/>
    <dgm:cxn modelId="{9D5CE458-E281-49A3-A323-F0C744A5B2AC}" type="presParOf" srcId="{CCBBD548-E7A9-4C21-8709-85B5D8B5306E}" destId="{EAA0380C-F921-4956-864D-88093B6BC92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2F4743-4275-43A9-AE18-8A77F684286C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B68932-4FEF-437F-968E-935A6FA636C0}">
      <dgm:prSet phldrT="[Text]"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sz="2200" b="0" spc="50" dirty="0"/>
            <a:t>Sub-Meter 1 (Kitchen) reached a max of 82 </a:t>
          </a:r>
          <a:r>
            <a:rPr lang="en-US" sz="2200" b="0" spc="50" dirty="0" err="1"/>
            <a:t>Wh</a:t>
          </a:r>
          <a:r>
            <a:rPr lang="en-US" sz="2200" b="0" spc="50" dirty="0"/>
            <a:t> </a:t>
          </a:r>
          <a:endParaRPr lang="en-US" sz="2200" b="0" dirty="0"/>
        </a:p>
      </dgm:t>
    </dgm:pt>
    <dgm:pt modelId="{1099242E-8A5D-4F8C-BEDA-B9AE4BD10B52}" type="parTrans" cxnId="{A49D80AA-3E78-4670-BA9F-BB083233DE09}">
      <dgm:prSet/>
      <dgm:spPr/>
      <dgm:t>
        <a:bodyPr/>
        <a:lstStyle/>
        <a:p>
          <a:endParaRPr lang="en-US"/>
        </a:p>
      </dgm:t>
    </dgm:pt>
    <dgm:pt modelId="{3CFEB57C-8D00-4135-B4DB-E8E347A9CFBC}" type="sibTrans" cxnId="{A49D80AA-3E78-4670-BA9F-BB083233DE09}">
      <dgm:prSet/>
      <dgm:spPr/>
      <dgm:t>
        <a:bodyPr/>
        <a:lstStyle/>
        <a:p>
          <a:endParaRPr lang="en-US"/>
        </a:p>
      </dgm:t>
    </dgm:pt>
    <dgm:pt modelId="{A2415872-00E1-4838-A528-718C8F1F7E1D}">
      <dgm:prSet custT="1"/>
      <dgm:spPr/>
      <dgm:t>
        <a:bodyPr/>
        <a:lstStyle/>
        <a:p>
          <a:pPr algn="ctr"/>
          <a:r>
            <a:rPr lang="en-US" sz="2200" spc="50" dirty="0"/>
            <a:t>Sub-Meter 2 (Laundry Room) reached a max of 78 </a:t>
          </a:r>
          <a:r>
            <a:rPr lang="en-US" sz="2200" spc="50" dirty="0" err="1"/>
            <a:t>Wh</a:t>
          </a:r>
          <a:endParaRPr lang="en-US" sz="2200" spc="50" dirty="0"/>
        </a:p>
      </dgm:t>
    </dgm:pt>
    <dgm:pt modelId="{4DA56041-8DE3-477F-AC55-09692D5222A4}" type="parTrans" cxnId="{64B687FA-539A-4C52-A3F8-C68394D711E3}">
      <dgm:prSet/>
      <dgm:spPr/>
      <dgm:t>
        <a:bodyPr/>
        <a:lstStyle/>
        <a:p>
          <a:endParaRPr lang="en-US"/>
        </a:p>
      </dgm:t>
    </dgm:pt>
    <dgm:pt modelId="{43203843-09FF-43C6-9491-6374103ABBD4}" type="sibTrans" cxnId="{64B687FA-539A-4C52-A3F8-C68394D711E3}">
      <dgm:prSet/>
      <dgm:spPr/>
      <dgm:t>
        <a:bodyPr/>
        <a:lstStyle/>
        <a:p>
          <a:endParaRPr lang="en-US"/>
        </a:p>
      </dgm:t>
    </dgm:pt>
    <dgm:pt modelId="{BB2799C9-65EE-42DF-9155-DA3210D7DA8B}">
      <dgm:prSet custT="1"/>
      <dgm:spPr/>
      <dgm:t>
        <a:bodyPr/>
        <a:lstStyle/>
        <a:p>
          <a:pPr algn="ctr"/>
          <a:r>
            <a:rPr lang="en-US" sz="2200" spc="50" dirty="0"/>
            <a:t>Sub-Meter 3 (AC/Water Heater) reached a max of 31 </a:t>
          </a:r>
          <a:r>
            <a:rPr lang="en-US" sz="2200" spc="50" dirty="0" err="1"/>
            <a:t>Wh</a:t>
          </a:r>
          <a:endParaRPr lang="en-US" sz="2200" spc="50" dirty="0"/>
        </a:p>
      </dgm:t>
    </dgm:pt>
    <dgm:pt modelId="{854F984A-B849-475A-9151-F0227B4ADE13}" type="parTrans" cxnId="{3044E045-6DBE-4890-8E47-F54C54D8B606}">
      <dgm:prSet/>
      <dgm:spPr/>
      <dgm:t>
        <a:bodyPr/>
        <a:lstStyle/>
        <a:p>
          <a:endParaRPr lang="en-US"/>
        </a:p>
      </dgm:t>
    </dgm:pt>
    <dgm:pt modelId="{04657A52-0562-45C0-9D43-9A9AC77AFFBF}" type="sibTrans" cxnId="{3044E045-6DBE-4890-8E47-F54C54D8B606}">
      <dgm:prSet/>
      <dgm:spPr/>
      <dgm:t>
        <a:bodyPr/>
        <a:lstStyle/>
        <a:p>
          <a:endParaRPr lang="en-US"/>
        </a:p>
      </dgm:t>
    </dgm:pt>
    <dgm:pt modelId="{1C754E3F-F470-4D20-A6B2-D2DF3E17B173}">
      <dgm:prSet custT="1"/>
      <dgm:spPr/>
      <dgm:t>
        <a:bodyPr/>
        <a:lstStyle/>
        <a:p>
          <a:pPr algn="ctr"/>
          <a:r>
            <a:rPr lang="en-US" sz="2200" spc="50" dirty="0"/>
            <a:t>Sub-Meter 3 used the most power with an average of 6.216 </a:t>
          </a:r>
          <a:r>
            <a:rPr lang="en-US" sz="2200" spc="50" dirty="0" err="1"/>
            <a:t>Wh</a:t>
          </a:r>
          <a:endParaRPr lang="en-US" sz="2200" spc="50" dirty="0"/>
        </a:p>
      </dgm:t>
    </dgm:pt>
    <dgm:pt modelId="{5BC8BE7D-B9BB-4D75-9319-339D89A4E57D}" type="parTrans" cxnId="{5B53EDA6-E1D5-4FB9-9EB5-82CBA0BC4688}">
      <dgm:prSet/>
      <dgm:spPr/>
      <dgm:t>
        <a:bodyPr/>
        <a:lstStyle/>
        <a:p>
          <a:endParaRPr lang="en-US"/>
        </a:p>
      </dgm:t>
    </dgm:pt>
    <dgm:pt modelId="{3D9B8131-AFF1-4B12-B8F4-8B5EE93D547F}" type="sibTrans" cxnId="{5B53EDA6-E1D5-4FB9-9EB5-82CBA0BC4688}">
      <dgm:prSet/>
      <dgm:spPr/>
      <dgm:t>
        <a:bodyPr/>
        <a:lstStyle/>
        <a:p>
          <a:endParaRPr lang="en-US"/>
        </a:p>
      </dgm:t>
    </dgm:pt>
    <dgm:pt modelId="{1A24A76A-4869-4D95-9DDA-FD3FE7AB11D6}">
      <dgm:prSet custT="1"/>
      <dgm:spPr/>
      <dgm:t>
        <a:bodyPr/>
        <a:lstStyle/>
        <a:p>
          <a:pPr algn="ctr"/>
          <a:r>
            <a:rPr lang="en-US" sz="2200" spc="50" dirty="0"/>
            <a:t>Sub-Meter 2 used the least amount of power with an average of 1.343 </a:t>
          </a:r>
          <a:r>
            <a:rPr lang="en-US" sz="2200" spc="50" dirty="0" err="1"/>
            <a:t>Wh</a:t>
          </a:r>
          <a:endParaRPr lang="en-US" sz="2200" spc="50" dirty="0"/>
        </a:p>
      </dgm:t>
    </dgm:pt>
    <dgm:pt modelId="{D20D2AD6-FC70-4912-BB65-D9F4839B1AF8}" type="parTrans" cxnId="{B5A55611-877A-4FE8-9E28-E27E096BB4F9}">
      <dgm:prSet/>
      <dgm:spPr/>
      <dgm:t>
        <a:bodyPr/>
        <a:lstStyle/>
        <a:p>
          <a:endParaRPr lang="en-US"/>
        </a:p>
      </dgm:t>
    </dgm:pt>
    <dgm:pt modelId="{42234D70-F84B-43A9-A040-4E884EC3515F}" type="sibTrans" cxnId="{B5A55611-877A-4FE8-9E28-E27E096BB4F9}">
      <dgm:prSet/>
      <dgm:spPr/>
      <dgm:t>
        <a:bodyPr/>
        <a:lstStyle/>
        <a:p>
          <a:endParaRPr lang="en-US"/>
        </a:p>
      </dgm:t>
    </dgm:pt>
    <dgm:pt modelId="{25B3D453-89C8-4D56-983F-C168E7B29C38}" type="pres">
      <dgm:prSet presAssocID="{E12F4743-4275-43A9-AE18-8A77F684286C}" presName="vert0" presStyleCnt="0">
        <dgm:presLayoutVars>
          <dgm:dir/>
          <dgm:animOne val="branch"/>
          <dgm:animLvl val="lvl"/>
        </dgm:presLayoutVars>
      </dgm:prSet>
      <dgm:spPr/>
    </dgm:pt>
    <dgm:pt modelId="{C631E69A-CCF4-4C62-8422-E689BE8B1DFB}" type="pres">
      <dgm:prSet presAssocID="{FFB68932-4FEF-437F-968E-935A6FA636C0}" presName="thickLine" presStyleLbl="alignNode1" presStyleIdx="0" presStyleCnt="5"/>
      <dgm:spPr/>
    </dgm:pt>
    <dgm:pt modelId="{BAB3EB9D-5350-413A-A1C2-81B56B775357}" type="pres">
      <dgm:prSet presAssocID="{FFB68932-4FEF-437F-968E-935A6FA636C0}" presName="horz1" presStyleCnt="0"/>
      <dgm:spPr/>
    </dgm:pt>
    <dgm:pt modelId="{7E90328E-11C7-47B3-A506-60C9652485C9}" type="pres">
      <dgm:prSet presAssocID="{FFB68932-4FEF-437F-968E-935A6FA636C0}" presName="tx1" presStyleLbl="revTx" presStyleIdx="0" presStyleCnt="5"/>
      <dgm:spPr/>
    </dgm:pt>
    <dgm:pt modelId="{80ED0238-A3EA-462C-9EE4-92F9B2A1DEB2}" type="pres">
      <dgm:prSet presAssocID="{FFB68932-4FEF-437F-968E-935A6FA636C0}" presName="vert1" presStyleCnt="0"/>
      <dgm:spPr/>
    </dgm:pt>
    <dgm:pt modelId="{6B0E2996-DEC8-4B51-837C-8C39F2CAB62C}" type="pres">
      <dgm:prSet presAssocID="{A2415872-00E1-4838-A528-718C8F1F7E1D}" presName="thickLine" presStyleLbl="alignNode1" presStyleIdx="1" presStyleCnt="5"/>
      <dgm:spPr/>
    </dgm:pt>
    <dgm:pt modelId="{6A992A6C-B17B-43DE-8EA9-E961B85876AE}" type="pres">
      <dgm:prSet presAssocID="{A2415872-00E1-4838-A528-718C8F1F7E1D}" presName="horz1" presStyleCnt="0"/>
      <dgm:spPr/>
    </dgm:pt>
    <dgm:pt modelId="{44BBC268-5A3E-4F14-8DD9-5D882AA3CC18}" type="pres">
      <dgm:prSet presAssocID="{A2415872-00E1-4838-A528-718C8F1F7E1D}" presName="tx1" presStyleLbl="revTx" presStyleIdx="1" presStyleCnt="5"/>
      <dgm:spPr/>
    </dgm:pt>
    <dgm:pt modelId="{0562AE28-402C-4E31-A906-39A687FABB50}" type="pres">
      <dgm:prSet presAssocID="{A2415872-00E1-4838-A528-718C8F1F7E1D}" presName="vert1" presStyleCnt="0"/>
      <dgm:spPr/>
    </dgm:pt>
    <dgm:pt modelId="{4BC4F0E7-C85F-4065-B3C1-47F9BA1CAF6B}" type="pres">
      <dgm:prSet presAssocID="{BB2799C9-65EE-42DF-9155-DA3210D7DA8B}" presName="thickLine" presStyleLbl="alignNode1" presStyleIdx="2" presStyleCnt="5"/>
      <dgm:spPr/>
    </dgm:pt>
    <dgm:pt modelId="{D8E43DEE-9490-403B-A467-9457AC3608CA}" type="pres">
      <dgm:prSet presAssocID="{BB2799C9-65EE-42DF-9155-DA3210D7DA8B}" presName="horz1" presStyleCnt="0"/>
      <dgm:spPr/>
    </dgm:pt>
    <dgm:pt modelId="{7A973397-5112-4CD1-A82A-5BBBD4D91EDA}" type="pres">
      <dgm:prSet presAssocID="{BB2799C9-65EE-42DF-9155-DA3210D7DA8B}" presName="tx1" presStyleLbl="revTx" presStyleIdx="2" presStyleCnt="5"/>
      <dgm:spPr/>
    </dgm:pt>
    <dgm:pt modelId="{A4E4DDD1-F193-4639-8675-EC9D95C247B0}" type="pres">
      <dgm:prSet presAssocID="{BB2799C9-65EE-42DF-9155-DA3210D7DA8B}" presName="vert1" presStyleCnt="0"/>
      <dgm:spPr/>
    </dgm:pt>
    <dgm:pt modelId="{B7952C50-6042-41CA-B07E-8681390E8BEE}" type="pres">
      <dgm:prSet presAssocID="{1C754E3F-F470-4D20-A6B2-D2DF3E17B173}" presName="thickLine" presStyleLbl="alignNode1" presStyleIdx="3" presStyleCnt="5"/>
      <dgm:spPr/>
    </dgm:pt>
    <dgm:pt modelId="{94978E33-DC15-4713-AED5-0D7E1708B57D}" type="pres">
      <dgm:prSet presAssocID="{1C754E3F-F470-4D20-A6B2-D2DF3E17B173}" presName="horz1" presStyleCnt="0"/>
      <dgm:spPr/>
    </dgm:pt>
    <dgm:pt modelId="{9F2F3775-4E87-4450-BADF-51B22DCF63DD}" type="pres">
      <dgm:prSet presAssocID="{1C754E3F-F470-4D20-A6B2-D2DF3E17B173}" presName="tx1" presStyleLbl="revTx" presStyleIdx="3" presStyleCnt="5"/>
      <dgm:spPr/>
    </dgm:pt>
    <dgm:pt modelId="{6DBA76C5-AB43-4486-AFC0-5E269EFAD906}" type="pres">
      <dgm:prSet presAssocID="{1C754E3F-F470-4D20-A6B2-D2DF3E17B173}" presName="vert1" presStyleCnt="0"/>
      <dgm:spPr/>
    </dgm:pt>
    <dgm:pt modelId="{1AD01AA0-2E5F-4900-86C7-BA3A8E283C86}" type="pres">
      <dgm:prSet presAssocID="{1A24A76A-4869-4D95-9DDA-FD3FE7AB11D6}" presName="thickLine" presStyleLbl="alignNode1" presStyleIdx="4" presStyleCnt="5"/>
      <dgm:spPr/>
    </dgm:pt>
    <dgm:pt modelId="{13D72B19-4224-4843-A936-81AE0C16DD89}" type="pres">
      <dgm:prSet presAssocID="{1A24A76A-4869-4D95-9DDA-FD3FE7AB11D6}" presName="horz1" presStyleCnt="0"/>
      <dgm:spPr/>
    </dgm:pt>
    <dgm:pt modelId="{F0767EB1-B2D2-4752-ABD1-110C05BECF09}" type="pres">
      <dgm:prSet presAssocID="{1A24A76A-4869-4D95-9DDA-FD3FE7AB11D6}" presName="tx1" presStyleLbl="revTx" presStyleIdx="4" presStyleCnt="5"/>
      <dgm:spPr/>
    </dgm:pt>
    <dgm:pt modelId="{5B0DC448-6FB0-44B7-8692-F66742210173}" type="pres">
      <dgm:prSet presAssocID="{1A24A76A-4869-4D95-9DDA-FD3FE7AB11D6}" presName="vert1" presStyleCnt="0"/>
      <dgm:spPr/>
    </dgm:pt>
  </dgm:ptLst>
  <dgm:cxnLst>
    <dgm:cxn modelId="{94D8550E-A8F6-4E19-AB30-3560EC836276}" type="presOf" srcId="{E12F4743-4275-43A9-AE18-8A77F684286C}" destId="{25B3D453-89C8-4D56-983F-C168E7B29C38}" srcOrd="0" destOrd="0" presId="urn:microsoft.com/office/officeart/2008/layout/LinedList"/>
    <dgm:cxn modelId="{B5A55611-877A-4FE8-9E28-E27E096BB4F9}" srcId="{E12F4743-4275-43A9-AE18-8A77F684286C}" destId="{1A24A76A-4869-4D95-9DDA-FD3FE7AB11D6}" srcOrd="4" destOrd="0" parTransId="{D20D2AD6-FC70-4912-BB65-D9F4839B1AF8}" sibTransId="{42234D70-F84B-43A9-A040-4E884EC3515F}"/>
    <dgm:cxn modelId="{5FE9C01D-F66C-4B40-8A87-5977CADB2D0C}" type="presOf" srcId="{FFB68932-4FEF-437F-968E-935A6FA636C0}" destId="{7E90328E-11C7-47B3-A506-60C9652485C9}" srcOrd="0" destOrd="0" presId="urn:microsoft.com/office/officeart/2008/layout/LinedList"/>
    <dgm:cxn modelId="{25075138-3142-43CA-AC18-7733D43713B4}" type="presOf" srcId="{1A24A76A-4869-4D95-9DDA-FD3FE7AB11D6}" destId="{F0767EB1-B2D2-4752-ABD1-110C05BECF09}" srcOrd="0" destOrd="0" presId="urn:microsoft.com/office/officeart/2008/layout/LinedList"/>
    <dgm:cxn modelId="{D2E9CA5F-C36B-4691-8131-0AA8E34FD5DC}" type="presOf" srcId="{A2415872-00E1-4838-A528-718C8F1F7E1D}" destId="{44BBC268-5A3E-4F14-8DD9-5D882AA3CC18}" srcOrd="0" destOrd="0" presId="urn:microsoft.com/office/officeart/2008/layout/LinedList"/>
    <dgm:cxn modelId="{3044E045-6DBE-4890-8E47-F54C54D8B606}" srcId="{E12F4743-4275-43A9-AE18-8A77F684286C}" destId="{BB2799C9-65EE-42DF-9155-DA3210D7DA8B}" srcOrd="2" destOrd="0" parTransId="{854F984A-B849-475A-9151-F0227B4ADE13}" sibTransId="{04657A52-0562-45C0-9D43-9A9AC77AFFBF}"/>
    <dgm:cxn modelId="{3B7F2752-BB5F-4765-B7D8-A484FD81DFC5}" type="presOf" srcId="{1C754E3F-F470-4D20-A6B2-D2DF3E17B173}" destId="{9F2F3775-4E87-4450-BADF-51B22DCF63DD}" srcOrd="0" destOrd="0" presId="urn:microsoft.com/office/officeart/2008/layout/LinedList"/>
    <dgm:cxn modelId="{5BA05490-9E1F-4F3D-B279-588AF17D2110}" type="presOf" srcId="{BB2799C9-65EE-42DF-9155-DA3210D7DA8B}" destId="{7A973397-5112-4CD1-A82A-5BBBD4D91EDA}" srcOrd="0" destOrd="0" presId="urn:microsoft.com/office/officeart/2008/layout/LinedList"/>
    <dgm:cxn modelId="{5B53EDA6-E1D5-4FB9-9EB5-82CBA0BC4688}" srcId="{E12F4743-4275-43A9-AE18-8A77F684286C}" destId="{1C754E3F-F470-4D20-A6B2-D2DF3E17B173}" srcOrd="3" destOrd="0" parTransId="{5BC8BE7D-B9BB-4D75-9319-339D89A4E57D}" sibTransId="{3D9B8131-AFF1-4B12-B8F4-8B5EE93D547F}"/>
    <dgm:cxn modelId="{A49D80AA-3E78-4670-BA9F-BB083233DE09}" srcId="{E12F4743-4275-43A9-AE18-8A77F684286C}" destId="{FFB68932-4FEF-437F-968E-935A6FA636C0}" srcOrd="0" destOrd="0" parTransId="{1099242E-8A5D-4F8C-BEDA-B9AE4BD10B52}" sibTransId="{3CFEB57C-8D00-4135-B4DB-E8E347A9CFBC}"/>
    <dgm:cxn modelId="{64B687FA-539A-4C52-A3F8-C68394D711E3}" srcId="{E12F4743-4275-43A9-AE18-8A77F684286C}" destId="{A2415872-00E1-4838-A528-718C8F1F7E1D}" srcOrd="1" destOrd="0" parTransId="{4DA56041-8DE3-477F-AC55-09692D5222A4}" sibTransId="{43203843-09FF-43C6-9491-6374103ABBD4}"/>
    <dgm:cxn modelId="{770D112D-B25D-4AEA-9753-64D0996CB808}" type="presParOf" srcId="{25B3D453-89C8-4D56-983F-C168E7B29C38}" destId="{C631E69A-CCF4-4C62-8422-E689BE8B1DFB}" srcOrd="0" destOrd="0" presId="urn:microsoft.com/office/officeart/2008/layout/LinedList"/>
    <dgm:cxn modelId="{05F42731-A0ED-4746-83D2-2CB6D459A74D}" type="presParOf" srcId="{25B3D453-89C8-4D56-983F-C168E7B29C38}" destId="{BAB3EB9D-5350-413A-A1C2-81B56B775357}" srcOrd="1" destOrd="0" presId="urn:microsoft.com/office/officeart/2008/layout/LinedList"/>
    <dgm:cxn modelId="{1E01A653-8785-4C57-9904-2BAC1885FF77}" type="presParOf" srcId="{BAB3EB9D-5350-413A-A1C2-81B56B775357}" destId="{7E90328E-11C7-47B3-A506-60C9652485C9}" srcOrd="0" destOrd="0" presId="urn:microsoft.com/office/officeart/2008/layout/LinedList"/>
    <dgm:cxn modelId="{F7528946-456B-448B-A52C-70EDA3B3BC6E}" type="presParOf" srcId="{BAB3EB9D-5350-413A-A1C2-81B56B775357}" destId="{80ED0238-A3EA-462C-9EE4-92F9B2A1DEB2}" srcOrd="1" destOrd="0" presId="urn:microsoft.com/office/officeart/2008/layout/LinedList"/>
    <dgm:cxn modelId="{89416C42-CCCB-4910-B3E3-3D61949E19B7}" type="presParOf" srcId="{25B3D453-89C8-4D56-983F-C168E7B29C38}" destId="{6B0E2996-DEC8-4B51-837C-8C39F2CAB62C}" srcOrd="2" destOrd="0" presId="urn:microsoft.com/office/officeart/2008/layout/LinedList"/>
    <dgm:cxn modelId="{A51E2436-1D30-4E1F-A26F-0BC083E3D14A}" type="presParOf" srcId="{25B3D453-89C8-4D56-983F-C168E7B29C38}" destId="{6A992A6C-B17B-43DE-8EA9-E961B85876AE}" srcOrd="3" destOrd="0" presId="urn:microsoft.com/office/officeart/2008/layout/LinedList"/>
    <dgm:cxn modelId="{C1D39358-50F9-43BA-873D-F4CAB01AD0F7}" type="presParOf" srcId="{6A992A6C-B17B-43DE-8EA9-E961B85876AE}" destId="{44BBC268-5A3E-4F14-8DD9-5D882AA3CC18}" srcOrd="0" destOrd="0" presId="urn:microsoft.com/office/officeart/2008/layout/LinedList"/>
    <dgm:cxn modelId="{4B6890F9-0986-4CCE-8095-E4747A00F7DF}" type="presParOf" srcId="{6A992A6C-B17B-43DE-8EA9-E961B85876AE}" destId="{0562AE28-402C-4E31-A906-39A687FABB50}" srcOrd="1" destOrd="0" presId="urn:microsoft.com/office/officeart/2008/layout/LinedList"/>
    <dgm:cxn modelId="{677B9628-2B04-40EF-8552-A95EFAD4FB96}" type="presParOf" srcId="{25B3D453-89C8-4D56-983F-C168E7B29C38}" destId="{4BC4F0E7-C85F-4065-B3C1-47F9BA1CAF6B}" srcOrd="4" destOrd="0" presId="urn:microsoft.com/office/officeart/2008/layout/LinedList"/>
    <dgm:cxn modelId="{44207C70-3BF7-468B-91C7-DDEFDB488B18}" type="presParOf" srcId="{25B3D453-89C8-4D56-983F-C168E7B29C38}" destId="{D8E43DEE-9490-403B-A467-9457AC3608CA}" srcOrd="5" destOrd="0" presId="urn:microsoft.com/office/officeart/2008/layout/LinedList"/>
    <dgm:cxn modelId="{932A8C3E-707F-4349-9EC2-80E01A6D41EA}" type="presParOf" srcId="{D8E43DEE-9490-403B-A467-9457AC3608CA}" destId="{7A973397-5112-4CD1-A82A-5BBBD4D91EDA}" srcOrd="0" destOrd="0" presId="urn:microsoft.com/office/officeart/2008/layout/LinedList"/>
    <dgm:cxn modelId="{38F8A28D-0F42-4D8F-98B0-1A8DC5F292EB}" type="presParOf" srcId="{D8E43DEE-9490-403B-A467-9457AC3608CA}" destId="{A4E4DDD1-F193-4639-8675-EC9D95C247B0}" srcOrd="1" destOrd="0" presId="urn:microsoft.com/office/officeart/2008/layout/LinedList"/>
    <dgm:cxn modelId="{E7608310-914F-44C5-B818-D6578C89D7B2}" type="presParOf" srcId="{25B3D453-89C8-4D56-983F-C168E7B29C38}" destId="{B7952C50-6042-41CA-B07E-8681390E8BEE}" srcOrd="6" destOrd="0" presId="urn:microsoft.com/office/officeart/2008/layout/LinedList"/>
    <dgm:cxn modelId="{0D61A55D-42E9-474A-8E08-7ACA7C765FE6}" type="presParOf" srcId="{25B3D453-89C8-4D56-983F-C168E7B29C38}" destId="{94978E33-DC15-4713-AED5-0D7E1708B57D}" srcOrd="7" destOrd="0" presId="urn:microsoft.com/office/officeart/2008/layout/LinedList"/>
    <dgm:cxn modelId="{97A5623B-77A7-47D5-A317-8F7FF13712AB}" type="presParOf" srcId="{94978E33-DC15-4713-AED5-0D7E1708B57D}" destId="{9F2F3775-4E87-4450-BADF-51B22DCF63DD}" srcOrd="0" destOrd="0" presId="urn:microsoft.com/office/officeart/2008/layout/LinedList"/>
    <dgm:cxn modelId="{969269BC-E3A6-42F2-ABE5-58436894AAB1}" type="presParOf" srcId="{94978E33-DC15-4713-AED5-0D7E1708B57D}" destId="{6DBA76C5-AB43-4486-AFC0-5E269EFAD906}" srcOrd="1" destOrd="0" presId="urn:microsoft.com/office/officeart/2008/layout/LinedList"/>
    <dgm:cxn modelId="{67BBCF7E-AA4F-432D-B28E-97E31B548FBA}" type="presParOf" srcId="{25B3D453-89C8-4D56-983F-C168E7B29C38}" destId="{1AD01AA0-2E5F-4900-86C7-BA3A8E283C86}" srcOrd="8" destOrd="0" presId="urn:microsoft.com/office/officeart/2008/layout/LinedList"/>
    <dgm:cxn modelId="{26B5973A-8ABF-46F4-9491-0489A5C59B89}" type="presParOf" srcId="{25B3D453-89C8-4D56-983F-C168E7B29C38}" destId="{13D72B19-4224-4843-A936-81AE0C16DD89}" srcOrd="9" destOrd="0" presId="urn:microsoft.com/office/officeart/2008/layout/LinedList"/>
    <dgm:cxn modelId="{2BB71F1D-B97C-418C-A1FA-D01B60E15B59}" type="presParOf" srcId="{13D72B19-4224-4843-A936-81AE0C16DD89}" destId="{F0767EB1-B2D2-4752-ABD1-110C05BECF09}" srcOrd="0" destOrd="0" presId="urn:microsoft.com/office/officeart/2008/layout/LinedList"/>
    <dgm:cxn modelId="{CB765960-8EFE-4CDA-8021-446052FC6181}" type="presParOf" srcId="{13D72B19-4224-4843-A936-81AE0C16DD89}" destId="{5B0DC448-6FB0-44B7-8692-F667422101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746B96-7688-406E-A944-ED38772750D3}" type="doc">
      <dgm:prSet loTypeId="urn:microsoft.com/office/officeart/2005/8/layout/hierarchy1" loCatId="hierarchy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4F43F084-B0B3-40CB-A660-42B671131FF6}">
      <dgm:prSet/>
      <dgm:spPr/>
      <dgm:t>
        <a:bodyPr/>
        <a:lstStyle/>
        <a:p>
          <a:r>
            <a:rPr lang="en-US" dirty="0"/>
            <a:t>Despite high usage at certain points in time, Sub-Meters 1 and 2 do not have the highest average power output</a:t>
          </a:r>
        </a:p>
      </dgm:t>
    </dgm:pt>
    <dgm:pt modelId="{9B5CF9D4-3FE2-491E-B8FE-41513B0E7DED}" type="parTrans" cxnId="{D8BF3117-F406-4097-AA03-E5B69A857716}">
      <dgm:prSet/>
      <dgm:spPr/>
      <dgm:t>
        <a:bodyPr/>
        <a:lstStyle/>
        <a:p>
          <a:endParaRPr lang="en-US"/>
        </a:p>
      </dgm:t>
    </dgm:pt>
    <dgm:pt modelId="{8DD38909-872F-4EA1-818C-BF4F3B45A629}" type="sibTrans" cxnId="{D8BF3117-F406-4097-AA03-E5B69A857716}">
      <dgm:prSet/>
      <dgm:spPr/>
      <dgm:t>
        <a:bodyPr/>
        <a:lstStyle/>
        <a:p>
          <a:endParaRPr lang="en-US"/>
        </a:p>
      </dgm:t>
    </dgm:pt>
    <dgm:pt modelId="{37E73A98-D437-493D-8213-4CD3273B8059}">
      <dgm:prSet/>
      <dgm:spPr/>
      <dgm:t>
        <a:bodyPr/>
        <a:lstStyle/>
        <a:p>
          <a:r>
            <a:rPr lang="en-US"/>
            <a:t>Sub-Meter 3 has the most consistent use, making it have the highest power output</a:t>
          </a:r>
        </a:p>
      </dgm:t>
    </dgm:pt>
    <dgm:pt modelId="{7A49B2FA-94E2-4403-987B-76BD5FFF8B53}" type="parTrans" cxnId="{A2665287-59A3-420A-AE99-4B15BBC4FC7E}">
      <dgm:prSet/>
      <dgm:spPr/>
      <dgm:t>
        <a:bodyPr/>
        <a:lstStyle/>
        <a:p>
          <a:endParaRPr lang="en-US"/>
        </a:p>
      </dgm:t>
    </dgm:pt>
    <dgm:pt modelId="{5AE0C50D-E7B4-4B26-9E62-AFE84D40262A}" type="sibTrans" cxnId="{A2665287-59A3-420A-AE99-4B15BBC4FC7E}">
      <dgm:prSet/>
      <dgm:spPr/>
      <dgm:t>
        <a:bodyPr/>
        <a:lstStyle/>
        <a:p>
          <a:endParaRPr lang="en-US"/>
        </a:p>
      </dgm:t>
    </dgm:pt>
    <dgm:pt modelId="{E6C5B378-5F2D-42AC-8797-F42768D27786}" type="pres">
      <dgm:prSet presAssocID="{AD746B96-7688-406E-A944-ED38772750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E8A7A4-275C-4582-8862-563455BF06CE}" type="pres">
      <dgm:prSet presAssocID="{4F43F084-B0B3-40CB-A660-42B671131FF6}" presName="hierRoot1" presStyleCnt="0"/>
      <dgm:spPr/>
    </dgm:pt>
    <dgm:pt modelId="{9FFF344A-FED3-4351-B3F4-D997A3F50BE6}" type="pres">
      <dgm:prSet presAssocID="{4F43F084-B0B3-40CB-A660-42B671131FF6}" presName="composite" presStyleCnt="0"/>
      <dgm:spPr/>
    </dgm:pt>
    <dgm:pt modelId="{95C93D0E-A22F-42CC-AF20-73B99801CD9E}" type="pres">
      <dgm:prSet presAssocID="{4F43F084-B0B3-40CB-A660-42B671131FF6}" presName="background" presStyleLbl="node0" presStyleIdx="0" presStyleCnt="2"/>
      <dgm:spPr/>
    </dgm:pt>
    <dgm:pt modelId="{8DC22FB5-086C-45F6-871C-2A5329CF8838}" type="pres">
      <dgm:prSet presAssocID="{4F43F084-B0B3-40CB-A660-42B671131FF6}" presName="text" presStyleLbl="fgAcc0" presStyleIdx="0" presStyleCnt="2">
        <dgm:presLayoutVars>
          <dgm:chPref val="3"/>
        </dgm:presLayoutVars>
      </dgm:prSet>
      <dgm:spPr/>
    </dgm:pt>
    <dgm:pt modelId="{FABCAEE5-8782-4931-95B6-94FA5ECAA6E3}" type="pres">
      <dgm:prSet presAssocID="{4F43F084-B0B3-40CB-A660-42B671131FF6}" presName="hierChild2" presStyleCnt="0"/>
      <dgm:spPr/>
    </dgm:pt>
    <dgm:pt modelId="{CF148864-5908-4490-8EC7-5FAEBD89C8FE}" type="pres">
      <dgm:prSet presAssocID="{37E73A98-D437-493D-8213-4CD3273B8059}" presName="hierRoot1" presStyleCnt="0"/>
      <dgm:spPr/>
    </dgm:pt>
    <dgm:pt modelId="{AFF03466-A939-4523-87FE-28637CA5899D}" type="pres">
      <dgm:prSet presAssocID="{37E73A98-D437-493D-8213-4CD3273B8059}" presName="composite" presStyleCnt="0"/>
      <dgm:spPr/>
    </dgm:pt>
    <dgm:pt modelId="{80DBF45B-FA52-4BBB-A686-65B16E842EC5}" type="pres">
      <dgm:prSet presAssocID="{37E73A98-D437-493D-8213-4CD3273B8059}" presName="background" presStyleLbl="node0" presStyleIdx="1" presStyleCnt="2"/>
      <dgm:spPr/>
    </dgm:pt>
    <dgm:pt modelId="{C62C9A8C-45B7-4FEF-8ADF-AFF74DD69FE6}" type="pres">
      <dgm:prSet presAssocID="{37E73A98-D437-493D-8213-4CD3273B8059}" presName="text" presStyleLbl="fgAcc0" presStyleIdx="1" presStyleCnt="2">
        <dgm:presLayoutVars>
          <dgm:chPref val="3"/>
        </dgm:presLayoutVars>
      </dgm:prSet>
      <dgm:spPr/>
    </dgm:pt>
    <dgm:pt modelId="{F7AC0839-DC8F-41CA-90A1-79BBCDF0F11B}" type="pres">
      <dgm:prSet presAssocID="{37E73A98-D437-493D-8213-4CD3273B8059}" presName="hierChild2" presStyleCnt="0"/>
      <dgm:spPr/>
    </dgm:pt>
  </dgm:ptLst>
  <dgm:cxnLst>
    <dgm:cxn modelId="{60F7690F-C96D-4AC2-AD10-F3525063EF38}" type="presOf" srcId="{AD746B96-7688-406E-A944-ED38772750D3}" destId="{E6C5B378-5F2D-42AC-8797-F42768D27786}" srcOrd="0" destOrd="0" presId="urn:microsoft.com/office/officeart/2005/8/layout/hierarchy1"/>
    <dgm:cxn modelId="{D8BF3117-F406-4097-AA03-E5B69A857716}" srcId="{AD746B96-7688-406E-A944-ED38772750D3}" destId="{4F43F084-B0B3-40CB-A660-42B671131FF6}" srcOrd="0" destOrd="0" parTransId="{9B5CF9D4-3FE2-491E-B8FE-41513B0E7DED}" sibTransId="{8DD38909-872F-4EA1-818C-BF4F3B45A629}"/>
    <dgm:cxn modelId="{B0BFE01D-6A12-4ADB-BF2F-7B427C8EBB1E}" type="presOf" srcId="{37E73A98-D437-493D-8213-4CD3273B8059}" destId="{C62C9A8C-45B7-4FEF-8ADF-AFF74DD69FE6}" srcOrd="0" destOrd="0" presId="urn:microsoft.com/office/officeart/2005/8/layout/hierarchy1"/>
    <dgm:cxn modelId="{A2665287-59A3-420A-AE99-4B15BBC4FC7E}" srcId="{AD746B96-7688-406E-A944-ED38772750D3}" destId="{37E73A98-D437-493D-8213-4CD3273B8059}" srcOrd="1" destOrd="0" parTransId="{7A49B2FA-94E2-4403-987B-76BD5FFF8B53}" sibTransId="{5AE0C50D-E7B4-4B26-9E62-AFE84D40262A}"/>
    <dgm:cxn modelId="{8F476897-81F6-4027-9B78-CF13DFB1591D}" type="presOf" srcId="{4F43F084-B0B3-40CB-A660-42B671131FF6}" destId="{8DC22FB5-086C-45F6-871C-2A5329CF8838}" srcOrd="0" destOrd="0" presId="urn:microsoft.com/office/officeart/2005/8/layout/hierarchy1"/>
    <dgm:cxn modelId="{D12CB213-13F8-4540-B01C-488ABD37FC06}" type="presParOf" srcId="{E6C5B378-5F2D-42AC-8797-F42768D27786}" destId="{A2E8A7A4-275C-4582-8862-563455BF06CE}" srcOrd="0" destOrd="0" presId="urn:microsoft.com/office/officeart/2005/8/layout/hierarchy1"/>
    <dgm:cxn modelId="{6B5A6B71-EB5C-4D1A-8F02-28F12C450630}" type="presParOf" srcId="{A2E8A7A4-275C-4582-8862-563455BF06CE}" destId="{9FFF344A-FED3-4351-B3F4-D997A3F50BE6}" srcOrd="0" destOrd="0" presId="urn:microsoft.com/office/officeart/2005/8/layout/hierarchy1"/>
    <dgm:cxn modelId="{5A6EFE66-1FB4-41D3-9A62-C6C7D859B865}" type="presParOf" srcId="{9FFF344A-FED3-4351-B3F4-D997A3F50BE6}" destId="{95C93D0E-A22F-42CC-AF20-73B99801CD9E}" srcOrd="0" destOrd="0" presId="urn:microsoft.com/office/officeart/2005/8/layout/hierarchy1"/>
    <dgm:cxn modelId="{706CBFC9-9336-4028-9237-4CC682BEB383}" type="presParOf" srcId="{9FFF344A-FED3-4351-B3F4-D997A3F50BE6}" destId="{8DC22FB5-086C-45F6-871C-2A5329CF8838}" srcOrd="1" destOrd="0" presId="urn:microsoft.com/office/officeart/2005/8/layout/hierarchy1"/>
    <dgm:cxn modelId="{B9C69456-D6DA-4730-8B03-216BB533C7FD}" type="presParOf" srcId="{A2E8A7A4-275C-4582-8862-563455BF06CE}" destId="{FABCAEE5-8782-4931-95B6-94FA5ECAA6E3}" srcOrd="1" destOrd="0" presId="urn:microsoft.com/office/officeart/2005/8/layout/hierarchy1"/>
    <dgm:cxn modelId="{DA4EFEA1-8B08-4593-89C4-D045AF849378}" type="presParOf" srcId="{E6C5B378-5F2D-42AC-8797-F42768D27786}" destId="{CF148864-5908-4490-8EC7-5FAEBD89C8FE}" srcOrd="1" destOrd="0" presId="urn:microsoft.com/office/officeart/2005/8/layout/hierarchy1"/>
    <dgm:cxn modelId="{A39E9260-94C2-444F-8239-74C0676BC59A}" type="presParOf" srcId="{CF148864-5908-4490-8EC7-5FAEBD89C8FE}" destId="{AFF03466-A939-4523-87FE-28637CA5899D}" srcOrd="0" destOrd="0" presId="urn:microsoft.com/office/officeart/2005/8/layout/hierarchy1"/>
    <dgm:cxn modelId="{11BA055C-45BC-4AC1-A9D7-F3C88B7CA664}" type="presParOf" srcId="{AFF03466-A939-4523-87FE-28637CA5899D}" destId="{80DBF45B-FA52-4BBB-A686-65B16E842EC5}" srcOrd="0" destOrd="0" presId="urn:microsoft.com/office/officeart/2005/8/layout/hierarchy1"/>
    <dgm:cxn modelId="{959C018A-D58E-407F-AEC2-D027DE4BDD18}" type="presParOf" srcId="{AFF03466-A939-4523-87FE-28637CA5899D}" destId="{C62C9A8C-45B7-4FEF-8ADF-AFF74DD69FE6}" srcOrd="1" destOrd="0" presId="urn:microsoft.com/office/officeart/2005/8/layout/hierarchy1"/>
    <dgm:cxn modelId="{A435EBD4-6996-42F0-AECC-3CD3E8903514}" type="presParOf" srcId="{CF148864-5908-4490-8EC7-5FAEBD89C8FE}" destId="{F7AC0839-DC8F-41CA-90A1-79BBCDF0F1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C5750F-2ACA-4DD2-813F-232E15EC7E26}" type="doc">
      <dgm:prSet loTypeId="urn:microsoft.com/office/officeart/2008/layout/Lined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931EFC5E-649E-4551-95BC-0845EA9AC388}">
      <dgm:prSet custT="1"/>
      <dgm:spPr/>
      <dgm:t>
        <a:bodyPr/>
        <a:lstStyle/>
        <a:p>
          <a:pPr algn="ctr"/>
          <a:r>
            <a:rPr lang="en-US" sz="2200" dirty="0"/>
            <a:t>In the future, add additional sub-meters to monitor other sections of the home</a:t>
          </a:r>
        </a:p>
        <a:p>
          <a:pPr algn="ctr"/>
          <a:r>
            <a:rPr lang="en-US" sz="2200" dirty="0"/>
            <a:t> (e.g., bathroom, bedroom, living room)</a:t>
          </a:r>
        </a:p>
      </dgm:t>
    </dgm:pt>
    <dgm:pt modelId="{743B5797-CB37-4031-BA73-820987006DA6}" type="parTrans" cxnId="{D30CC123-3452-44AB-8393-C7F97420292C}">
      <dgm:prSet/>
      <dgm:spPr/>
      <dgm:t>
        <a:bodyPr/>
        <a:lstStyle/>
        <a:p>
          <a:endParaRPr lang="en-US"/>
        </a:p>
      </dgm:t>
    </dgm:pt>
    <dgm:pt modelId="{9E00A974-BB23-4E24-A4BA-975204A2BCFA}" type="sibTrans" cxnId="{D30CC123-3452-44AB-8393-C7F97420292C}">
      <dgm:prSet/>
      <dgm:spPr/>
      <dgm:t>
        <a:bodyPr/>
        <a:lstStyle/>
        <a:p>
          <a:endParaRPr lang="en-US"/>
        </a:p>
      </dgm:t>
    </dgm:pt>
    <dgm:pt modelId="{CF0B1168-A277-4616-A5FE-4121072439BC}">
      <dgm:prSet custT="1"/>
      <dgm:spPr/>
      <dgm:t>
        <a:bodyPr/>
        <a:lstStyle/>
        <a:p>
          <a:pPr algn="ctr"/>
          <a:r>
            <a:rPr lang="en-US" sz="2200" dirty="0"/>
            <a:t>If possible, record the energy consumption of more than one home</a:t>
          </a:r>
        </a:p>
      </dgm:t>
    </dgm:pt>
    <dgm:pt modelId="{6293A1D6-B204-4E66-97DC-CBEC6364099B}" type="parTrans" cxnId="{4C511163-F88B-4BBA-9C3D-77266B3456EC}">
      <dgm:prSet/>
      <dgm:spPr/>
      <dgm:t>
        <a:bodyPr/>
        <a:lstStyle/>
        <a:p>
          <a:endParaRPr lang="en-US"/>
        </a:p>
      </dgm:t>
    </dgm:pt>
    <dgm:pt modelId="{908B3629-3052-4365-9508-A325E44D1D4D}" type="sibTrans" cxnId="{4C511163-F88B-4BBA-9C3D-77266B3456EC}">
      <dgm:prSet/>
      <dgm:spPr/>
      <dgm:t>
        <a:bodyPr/>
        <a:lstStyle/>
        <a:p>
          <a:endParaRPr lang="en-US"/>
        </a:p>
      </dgm:t>
    </dgm:pt>
    <dgm:pt modelId="{E9BF5527-775F-46A5-957A-41D0F0D42E38}">
      <dgm:prSet custT="1"/>
      <dgm:spPr/>
      <dgm:t>
        <a:bodyPr/>
        <a:lstStyle/>
        <a:p>
          <a:pPr algn="ctr"/>
          <a:r>
            <a:rPr lang="en-US" sz="2200" dirty="0"/>
            <a:t>Possible Additional Attributes: # of Users in the Home, Temperature of Region, Work At Home?</a:t>
          </a:r>
        </a:p>
      </dgm:t>
    </dgm:pt>
    <dgm:pt modelId="{F0AD8D4C-A6B0-467C-8A7E-D035E1274944}" type="parTrans" cxnId="{39CA4278-6AC9-4B8D-9F1F-26D558627839}">
      <dgm:prSet/>
      <dgm:spPr/>
      <dgm:t>
        <a:bodyPr/>
        <a:lstStyle/>
        <a:p>
          <a:endParaRPr lang="en-US"/>
        </a:p>
      </dgm:t>
    </dgm:pt>
    <dgm:pt modelId="{4C037074-D142-46C4-842F-E771617A6D28}" type="sibTrans" cxnId="{39CA4278-6AC9-4B8D-9F1F-26D558627839}">
      <dgm:prSet/>
      <dgm:spPr/>
      <dgm:t>
        <a:bodyPr/>
        <a:lstStyle/>
        <a:p>
          <a:endParaRPr lang="en-US"/>
        </a:p>
      </dgm:t>
    </dgm:pt>
    <dgm:pt modelId="{64369592-0E23-4661-B0C5-A438105AE25E}">
      <dgm:prSet custT="1"/>
      <dgm:spPr/>
      <dgm:t>
        <a:bodyPr/>
        <a:lstStyle/>
        <a:p>
          <a:pPr algn="ctr"/>
          <a:r>
            <a:rPr lang="en-US" sz="2200" dirty="0"/>
            <a:t>Recommend</a:t>
          </a:r>
          <a:r>
            <a:rPr lang="en-US" sz="2200" baseline="0" dirty="0"/>
            <a:t> the refrigerator be wired to Sub-Meter 2 rather than Sub-Meter 3</a:t>
          </a:r>
          <a:endParaRPr lang="en-US" sz="2200" dirty="0"/>
        </a:p>
      </dgm:t>
    </dgm:pt>
    <dgm:pt modelId="{F85E2121-1289-4C7F-871F-72DC6D633E0B}" type="parTrans" cxnId="{B8EE975D-DFB0-4A4C-BB94-B6F5CA3E8CBC}">
      <dgm:prSet/>
      <dgm:spPr/>
      <dgm:t>
        <a:bodyPr/>
        <a:lstStyle/>
        <a:p>
          <a:endParaRPr lang="en-US"/>
        </a:p>
      </dgm:t>
    </dgm:pt>
    <dgm:pt modelId="{15F9BC25-B7A7-437B-B235-290B90C7F076}" type="sibTrans" cxnId="{B8EE975D-DFB0-4A4C-BB94-B6F5CA3E8CBC}">
      <dgm:prSet/>
      <dgm:spPr/>
      <dgm:t>
        <a:bodyPr/>
        <a:lstStyle/>
        <a:p>
          <a:endParaRPr lang="en-US"/>
        </a:p>
      </dgm:t>
    </dgm:pt>
    <dgm:pt modelId="{BB114B0E-B985-4C81-87F9-1AF1DF7962EC}" type="pres">
      <dgm:prSet presAssocID="{E1C5750F-2ACA-4DD2-813F-232E15EC7E26}" presName="vert0" presStyleCnt="0">
        <dgm:presLayoutVars>
          <dgm:dir/>
          <dgm:animOne val="branch"/>
          <dgm:animLvl val="lvl"/>
        </dgm:presLayoutVars>
      </dgm:prSet>
      <dgm:spPr/>
    </dgm:pt>
    <dgm:pt modelId="{24990421-51F4-4AFE-A47B-F908DB929E6C}" type="pres">
      <dgm:prSet presAssocID="{931EFC5E-649E-4551-95BC-0845EA9AC388}" presName="thickLine" presStyleLbl="alignNode1" presStyleIdx="0" presStyleCnt="4"/>
      <dgm:spPr/>
    </dgm:pt>
    <dgm:pt modelId="{34E43AB0-8AB9-4119-AA9E-45E68A92AB6D}" type="pres">
      <dgm:prSet presAssocID="{931EFC5E-649E-4551-95BC-0845EA9AC388}" presName="horz1" presStyleCnt="0"/>
      <dgm:spPr/>
    </dgm:pt>
    <dgm:pt modelId="{C84ABCEF-368B-4947-BA65-B00575693899}" type="pres">
      <dgm:prSet presAssocID="{931EFC5E-649E-4551-95BC-0845EA9AC388}" presName="tx1" presStyleLbl="revTx" presStyleIdx="0" presStyleCnt="4"/>
      <dgm:spPr/>
    </dgm:pt>
    <dgm:pt modelId="{DBED6968-E19C-415D-81D6-A8FB256E6497}" type="pres">
      <dgm:prSet presAssocID="{931EFC5E-649E-4551-95BC-0845EA9AC388}" presName="vert1" presStyleCnt="0"/>
      <dgm:spPr/>
    </dgm:pt>
    <dgm:pt modelId="{AD89AD07-91A6-4888-A01A-7B3AC04E1199}" type="pres">
      <dgm:prSet presAssocID="{CF0B1168-A277-4616-A5FE-4121072439BC}" presName="thickLine" presStyleLbl="alignNode1" presStyleIdx="1" presStyleCnt="4"/>
      <dgm:spPr/>
    </dgm:pt>
    <dgm:pt modelId="{52186A46-C94E-422E-829C-1359EEE899BA}" type="pres">
      <dgm:prSet presAssocID="{CF0B1168-A277-4616-A5FE-4121072439BC}" presName="horz1" presStyleCnt="0"/>
      <dgm:spPr/>
    </dgm:pt>
    <dgm:pt modelId="{3F5FD502-2EFE-44A8-AA18-5BA290BC2E89}" type="pres">
      <dgm:prSet presAssocID="{CF0B1168-A277-4616-A5FE-4121072439BC}" presName="tx1" presStyleLbl="revTx" presStyleIdx="1" presStyleCnt="4"/>
      <dgm:spPr/>
    </dgm:pt>
    <dgm:pt modelId="{BCDC98DE-AF9B-4365-BFB1-464DA802A8F2}" type="pres">
      <dgm:prSet presAssocID="{CF0B1168-A277-4616-A5FE-4121072439BC}" presName="vert1" presStyleCnt="0"/>
      <dgm:spPr/>
    </dgm:pt>
    <dgm:pt modelId="{7009377F-3DC4-44F5-9FA3-0B1A32975959}" type="pres">
      <dgm:prSet presAssocID="{E9BF5527-775F-46A5-957A-41D0F0D42E38}" presName="thickLine" presStyleLbl="alignNode1" presStyleIdx="2" presStyleCnt="4"/>
      <dgm:spPr/>
    </dgm:pt>
    <dgm:pt modelId="{EC5F6665-1D97-4302-AA4F-88ED7AFEE5E4}" type="pres">
      <dgm:prSet presAssocID="{E9BF5527-775F-46A5-957A-41D0F0D42E38}" presName="horz1" presStyleCnt="0"/>
      <dgm:spPr/>
    </dgm:pt>
    <dgm:pt modelId="{34B96A4B-01B9-423A-B319-7E585B11C28F}" type="pres">
      <dgm:prSet presAssocID="{E9BF5527-775F-46A5-957A-41D0F0D42E38}" presName="tx1" presStyleLbl="revTx" presStyleIdx="2" presStyleCnt="4"/>
      <dgm:spPr/>
    </dgm:pt>
    <dgm:pt modelId="{FFC2DCAD-B46A-4656-A87A-3132CB69E5CA}" type="pres">
      <dgm:prSet presAssocID="{E9BF5527-775F-46A5-957A-41D0F0D42E38}" presName="vert1" presStyleCnt="0"/>
      <dgm:spPr/>
    </dgm:pt>
    <dgm:pt modelId="{3390C648-F6EF-45A1-9565-A8F944294472}" type="pres">
      <dgm:prSet presAssocID="{64369592-0E23-4661-B0C5-A438105AE25E}" presName="thickLine" presStyleLbl="alignNode1" presStyleIdx="3" presStyleCnt="4"/>
      <dgm:spPr/>
    </dgm:pt>
    <dgm:pt modelId="{65F1ED00-B531-480B-A222-D0EC88165243}" type="pres">
      <dgm:prSet presAssocID="{64369592-0E23-4661-B0C5-A438105AE25E}" presName="horz1" presStyleCnt="0"/>
      <dgm:spPr/>
    </dgm:pt>
    <dgm:pt modelId="{0DB929C2-DC50-45D0-A9CD-A81191198B0B}" type="pres">
      <dgm:prSet presAssocID="{64369592-0E23-4661-B0C5-A438105AE25E}" presName="tx1" presStyleLbl="revTx" presStyleIdx="3" presStyleCnt="4"/>
      <dgm:spPr/>
    </dgm:pt>
    <dgm:pt modelId="{01BA67CD-8504-41F0-A716-2D208D573AA1}" type="pres">
      <dgm:prSet presAssocID="{64369592-0E23-4661-B0C5-A438105AE25E}" presName="vert1" presStyleCnt="0"/>
      <dgm:spPr/>
    </dgm:pt>
  </dgm:ptLst>
  <dgm:cxnLst>
    <dgm:cxn modelId="{98A7951C-799C-40DD-BC27-7BB500E2126C}" type="presOf" srcId="{E9BF5527-775F-46A5-957A-41D0F0D42E38}" destId="{34B96A4B-01B9-423A-B319-7E585B11C28F}" srcOrd="0" destOrd="0" presId="urn:microsoft.com/office/officeart/2008/layout/LinedList"/>
    <dgm:cxn modelId="{D30CC123-3452-44AB-8393-C7F97420292C}" srcId="{E1C5750F-2ACA-4DD2-813F-232E15EC7E26}" destId="{931EFC5E-649E-4551-95BC-0845EA9AC388}" srcOrd="0" destOrd="0" parTransId="{743B5797-CB37-4031-BA73-820987006DA6}" sibTransId="{9E00A974-BB23-4E24-A4BA-975204A2BCFA}"/>
    <dgm:cxn modelId="{B8EE975D-DFB0-4A4C-BB94-B6F5CA3E8CBC}" srcId="{E1C5750F-2ACA-4DD2-813F-232E15EC7E26}" destId="{64369592-0E23-4661-B0C5-A438105AE25E}" srcOrd="3" destOrd="0" parTransId="{F85E2121-1289-4C7F-871F-72DC6D633E0B}" sibTransId="{15F9BC25-B7A7-437B-B235-290B90C7F076}"/>
    <dgm:cxn modelId="{4C511163-F88B-4BBA-9C3D-77266B3456EC}" srcId="{E1C5750F-2ACA-4DD2-813F-232E15EC7E26}" destId="{CF0B1168-A277-4616-A5FE-4121072439BC}" srcOrd="1" destOrd="0" parTransId="{6293A1D6-B204-4E66-97DC-CBEC6364099B}" sibTransId="{908B3629-3052-4365-9508-A325E44D1D4D}"/>
    <dgm:cxn modelId="{5641A045-E8FF-480B-8BDF-A15708E51BC8}" type="presOf" srcId="{CF0B1168-A277-4616-A5FE-4121072439BC}" destId="{3F5FD502-2EFE-44A8-AA18-5BA290BC2E89}" srcOrd="0" destOrd="0" presId="urn:microsoft.com/office/officeart/2008/layout/LinedList"/>
    <dgm:cxn modelId="{39CA4278-6AC9-4B8D-9F1F-26D558627839}" srcId="{E1C5750F-2ACA-4DD2-813F-232E15EC7E26}" destId="{E9BF5527-775F-46A5-957A-41D0F0D42E38}" srcOrd="2" destOrd="0" parTransId="{F0AD8D4C-A6B0-467C-8A7E-D035E1274944}" sibTransId="{4C037074-D142-46C4-842F-E771617A6D28}"/>
    <dgm:cxn modelId="{C65001D9-D645-42D5-B50D-7E867C2256EA}" type="presOf" srcId="{64369592-0E23-4661-B0C5-A438105AE25E}" destId="{0DB929C2-DC50-45D0-A9CD-A81191198B0B}" srcOrd="0" destOrd="0" presId="urn:microsoft.com/office/officeart/2008/layout/LinedList"/>
    <dgm:cxn modelId="{83F9B6DA-E97D-4E47-B5BF-6ABCDCF80247}" type="presOf" srcId="{931EFC5E-649E-4551-95BC-0845EA9AC388}" destId="{C84ABCEF-368B-4947-BA65-B00575693899}" srcOrd="0" destOrd="0" presId="urn:microsoft.com/office/officeart/2008/layout/LinedList"/>
    <dgm:cxn modelId="{E968CFEC-6594-4CB2-871D-2ACEB413F3F3}" type="presOf" srcId="{E1C5750F-2ACA-4DD2-813F-232E15EC7E26}" destId="{BB114B0E-B985-4C81-87F9-1AF1DF7962EC}" srcOrd="0" destOrd="0" presId="urn:microsoft.com/office/officeart/2008/layout/LinedList"/>
    <dgm:cxn modelId="{E475E140-E8FE-4DC7-9983-BC3DA8BE41C1}" type="presParOf" srcId="{BB114B0E-B985-4C81-87F9-1AF1DF7962EC}" destId="{24990421-51F4-4AFE-A47B-F908DB929E6C}" srcOrd="0" destOrd="0" presId="urn:microsoft.com/office/officeart/2008/layout/LinedList"/>
    <dgm:cxn modelId="{17367646-F53B-410F-B7C0-66DFEED98A47}" type="presParOf" srcId="{BB114B0E-B985-4C81-87F9-1AF1DF7962EC}" destId="{34E43AB0-8AB9-4119-AA9E-45E68A92AB6D}" srcOrd="1" destOrd="0" presId="urn:microsoft.com/office/officeart/2008/layout/LinedList"/>
    <dgm:cxn modelId="{A9E3E6CE-5856-4EC6-AE0E-8CBB8DF240AF}" type="presParOf" srcId="{34E43AB0-8AB9-4119-AA9E-45E68A92AB6D}" destId="{C84ABCEF-368B-4947-BA65-B00575693899}" srcOrd="0" destOrd="0" presId="urn:microsoft.com/office/officeart/2008/layout/LinedList"/>
    <dgm:cxn modelId="{5CCF42EC-B1E3-4B98-97FD-785D3003F225}" type="presParOf" srcId="{34E43AB0-8AB9-4119-AA9E-45E68A92AB6D}" destId="{DBED6968-E19C-415D-81D6-A8FB256E6497}" srcOrd="1" destOrd="0" presId="urn:microsoft.com/office/officeart/2008/layout/LinedList"/>
    <dgm:cxn modelId="{4F52DEA8-D135-4ECC-BA09-27F40ABCB018}" type="presParOf" srcId="{BB114B0E-B985-4C81-87F9-1AF1DF7962EC}" destId="{AD89AD07-91A6-4888-A01A-7B3AC04E1199}" srcOrd="2" destOrd="0" presId="urn:microsoft.com/office/officeart/2008/layout/LinedList"/>
    <dgm:cxn modelId="{2A2FC97C-63C6-41E9-9034-46D452944FA1}" type="presParOf" srcId="{BB114B0E-B985-4C81-87F9-1AF1DF7962EC}" destId="{52186A46-C94E-422E-829C-1359EEE899BA}" srcOrd="3" destOrd="0" presId="urn:microsoft.com/office/officeart/2008/layout/LinedList"/>
    <dgm:cxn modelId="{C9B6BC63-9542-4FA3-8135-80EACFEA84C5}" type="presParOf" srcId="{52186A46-C94E-422E-829C-1359EEE899BA}" destId="{3F5FD502-2EFE-44A8-AA18-5BA290BC2E89}" srcOrd="0" destOrd="0" presId="urn:microsoft.com/office/officeart/2008/layout/LinedList"/>
    <dgm:cxn modelId="{C363C658-E022-4D67-889D-625E55B83164}" type="presParOf" srcId="{52186A46-C94E-422E-829C-1359EEE899BA}" destId="{BCDC98DE-AF9B-4365-BFB1-464DA802A8F2}" srcOrd="1" destOrd="0" presId="urn:microsoft.com/office/officeart/2008/layout/LinedList"/>
    <dgm:cxn modelId="{F63AB780-D3FD-41A9-B619-1F4B41A0ADA3}" type="presParOf" srcId="{BB114B0E-B985-4C81-87F9-1AF1DF7962EC}" destId="{7009377F-3DC4-44F5-9FA3-0B1A32975959}" srcOrd="4" destOrd="0" presId="urn:microsoft.com/office/officeart/2008/layout/LinedList"/>
    <dgm:cxn modelId="{A94795E3-4EF8-4F83-B68E-5A0284F29CD9}" type="presParOf" srcId="{BB114B0E-B985-4C81-87F9-1AF1DF7962EC}" destId="{EC5F6665-1D97-4302-AA4F-88ED7AFEE5E4}" srcOrd="5" destOrd="0" presId="urn:microsoft.com/office/officeart/2008/layout/LinedList"/>
    <dgm:cxn modelId="{A3AE042D-BDFB-4ED5-8457-176E52222489}" type="presParOf" srcId="{EC5F6665-1D97-4302-AA4F-88ED7AFEE5E4}" destId="{34B96A4B-01B9-423A-B319-7E585B11C28F}" srcOrd="0" destOrd="0" presId="urn:microsoft.com/office/officeart/2008/layout/LinedList"/>
    <dgm:cxn modelId="{760F4C02-DDDB-4B17-B68C-0954F33C1150}" type="presParOf" srcId="{EC5F6665-1D97-4302-AA4F-88ED7AFEE5E4}" destId="{FFC2DCAD-B46A-4656-A87A-3132CB69E5CA}" srcOrd="1" destOrd="0" presId="urn:microsoft.com/office/officeart/2008/layout/LinedList"/>
    <dgm:cxn modelId="{883F8C74-31EC-4B43-B6F2-CD0B951ECDF6}" type="presParOf" srcId="{BB114B0E-B985-4C81-87F9-1AF1DF7962EC}" destId="{3390C648-F6EF-45A1-9565-A8F944294472}" srcOrd="6" destOrd="0" presId="urn:microsoft.com/office/officeart/2008/layout/LinedList"/>
    <dgm:cxn modelId="{72F8FEF6-CE7D-4499-82DA-736415778F51}" type="presParOf" srcId="{BB114B0E-B985-4C81-87F9-1AF1DF7962EC}" destId="{65F1ED00-B531-480B-A222-D0EC88165243}" srcOrd="7" destOrd="0" presId="urn:microsoft.com/office/officeart/2008/layout/LinedList"/>
    <dgm:cxn modelId="{A0B9378C-E351-4449-9EBC-70370D3D3DC6}" type="presParOf" srcId="{65F1ED00-B531-480B-A222-D0EC88165243}" destId="{0DB929C2-DC50-45D0-A9CD-A81191198B0B}" srcOrd="0" destOrd="0" presId="urn:microsoft.com/office/officeart/2008/layout/LinedList"/>
    <dgm:cxn modelId="{45AAE70F-A4F0-46EF-A506-54D88C43A627}" type="presParOf" srcId="{65F1ED00-B531-480B-A222-D0EC88165243}" destId="{01BA67CD-8504-41F0-A716-2D208D57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84020-7129-4C47-B084-063FEAE3A027}">
      <dsp:nvSpPr>
        <dsp:cNvPr id="0" name=""/>
        <dsp:cNvSpPr/>
      </dsp:nvSpPr>
      <dsp:spPr>
        <a:xfrm rot="10800000">
          <a:off x="1559047" y="3742"/>
          <a:ext cx="5486434" cy="7085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Project Background</a:t>
          </a:r>
          <a:endParaRPr lang="en-US" sz="2700" kern="1200" dirty="0"/>
        </a:p>
      </dsp:txBody>
      <dsp:txXfrm rot="10800000">
        <a:off x="1736173" y="3742"/>
        <a:ext cx="5309308" cy="708504"/>
      </dsp:txXfrm>
    </dsp:sp>
    <dsp:sp modelId="{DC44AB88-4750-4912-8C80-045084983113}">
      <dsp:nvSpPr>
        <dsp:cNvPr id="0" name=""/>
        <dsp:cNvSpPr/>
      </dsp:nvSpPr>
      <dsp:spPr>
        <a:xfrm>
          <a:off x="1204795" y="3742"/>
          <a:ext cx="708504" cy="708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70F87-C21F-49AB-A858-E49987E1D4A5}">
      <dsp:nvSpPr>
        <dsp:cNvPr id="0" name=""/>
        <dsp:cNvSpPr/>
      </dsp:nvSpPr>
      <dsp:spPr>
        <a:xfrm rot="10800000">
          <a:off x="1559047" y="923740"/>
          <a:ext cx="5486434" cy="70850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Goals for IOT</a:t>
          </a:r>
          <a:endParaRPr lang="en-US" sz="2700" kern="1200"/>
        </a:p>
      </dsp:txBody>
      <dsp:txXfrm rot="10800000">
        <a:off x="1736173" y="923740"/>
        <a:ext cx="5309308" cy="708504"/>
      </dsp:txXfrm>
    </dsp:sp>
    <dsp:sp modelId="{4C75BA62-DFD0-4D2E-89D3-9264B1D5A70B}">
      <dsp:nvSpPr>
        <dsp:cNvPr id="0" name=""/>
        <dsp:cNvSpPr/>
      </dsp:nvSpPr>
      <dsp:spPr>
        <a:xfrm>
          <a:off x="1204795" y="923740"/>
          <a:ext cx="708504" cy="7085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BBC45-7C26-448D-A25A-9C7FD30D93DC}">
      <dsp:nvSpPr>
        <dsp:cNvPr id="0" name=""/>
        <dsp:cNvSpPr/>
      </dsp:nvSpPr>
      <dsp:spPr>
        <a:xfrm rot="10800000">
          <a:off x="1559047" y="1843739"/>
          <a:ext cx="5486434" cy="70850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Data Management</a:t>
          </a:r>
          <a:endParaRPr lang="en-US" sz="2700" kern="1200"/>
        </a:p>
      </dsp:txBody>
      <dsp:txXfrm rot="10800000">
        <a:off x="1736173" y="1843739"/>
        <a:ext cx="5309308" cy="708504"/>
      </dsp:txXfrm>
    </dsp:sp>
    <dsp:sp modelId="{E1CC004E-D6E5-4547-BCE1-2F6D37C6AA36}">
      <dsp:nvSpPr>
        <dsp:cNvPr id="0" name=""/>
        <dsp:cNvSpPr/>
      </dsp:nvSpPr>
      <dsp:spPr>
        <a:xfrm>
          <a:off x="1204795" y="1843739"/>
          <a:ext cx="708504" cy="70850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4EF15-1816-4A34-9C93-BFBE8AE28B3E}">
      <dsp:nvSpPr>
        <dsp:cNvPr id="0" name=""/>
        <dsp:cNvSpPr/>
      </dsp:nvSpPr>
      <dsp:spPr>
        <a:xfrm rot="10800000">
          <a:off x="1559047" y="2763737"/>
          <a:ext cx="5486434" cy="70850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Data</a:t>
          </a:r>
          <a:endParaRPr lang="en-US" sz="2700" kern="1200"/>
        </a:p>
      </dsp:txBody>
      <dsp:txXfrm rot="10800000">
        <a:off x="1736173" y="2763737"/>
        <a:ext cx="5309308" cy="708504"/>
      </dsp:txXfrm>
    </dsp:sp>
    <dsp:sp modelId="{C9F855A8-61A0-483C-A739-5EB118237EF2}">
      <dsp:nvSpPr>
        <dsp:cNvPr id="0" name=""/>
        <dsp:cNvSpPr/>
      </dsp:nvSpPr>
      <dsp:spPr>
        <a:xfrm>
          <a:off x="1204795" y="2763737"/>
          <a:ext cx="708504" cy="70850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5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30E9-5EFF-4BD5-A443-9E9D02032631}">
      <dsp:nvSpPr>
        <dsp:cNvPr id="0" name=""/>
        <dsp:cNvSpPr/>
      </dsp:nvSpPr>
      <dsp:spPr>
        <a:xfrm rot="10800000">
          <a:off x="1559047" y="3683736"/>
          <a:ext cx="5486434" cy="708504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Initial Analysis</a:t>
          </a:r>
          <a:endParaRPr lang="en-US" sz="2700" kern="1200"/>
        </a:p>
      </dsp:txBody>
      <dsp:txXfrm rot="10800000">
        <a:off x="1736173" y="3683736"/>
        <a:ext cx="5309308" cy="708504"/>
      </dsp:txXfrm>
    </dsp:sp>
    <dsp:sp modelId="{8F845BC8-AD36-4FA4-B15B-9C3E659B6374}">
      <dsp:nvSpPr>
        <dsp:cNvPr id="0" name=""/>
        <dsp:cNvSpPr/>
      </dsp:nvSpPr>
      <dsp:spPr>
        <a:xfrm>
          <a:off x="1204795" y="3683736"/>
          <a:ext cx="708504" cy="70850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6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C5337-5440-45E3-91D0-527BB36CF9FB}">
      <dsp:nvSpPr>
        <dsp:cNvPr id="0" name=""/>
        <dsp:cNvSpPr/>
      </dsp:nvSpPr>
      <dsp:spPr>
        <a:xfrm rot="10800000">
          <a:off x="1559047" y="4603735"/>
          <a:ext cx="5486434" cy="7085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431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High-Level Recommendations</a:t>
          </a:r>
          <a:endParaRPr lang="en-US" sz="2700" kern="1200"/>
        </a:p>
      </dsp:txBody>
      <dsp:txXfrm rot="10800000">
        <a:off x="1736173" y="4603735"/>
        <a:ext cx="5309308" cy="708504"/>
      </dsp:txXfrm>
    </dsp:sp>
    <dsp:sp modelId="{F5D3028C-7120-4E04-9D0E-5A45BD3A82A4}">
      <dsp:nvSpPr>
        <dsp:cNvPr id="0" name=""/>
        <dsp:cNvSpPr/>
      </dsp:nvSpPr>
      <dsp:spPr>
        <a:xfrm>
          <a:off x="1204795" y="4603735"/>
          <a:ext cx="708504" cy="708504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DA4DE-33A1-4350-88AD-6D8E7D168CB1}">
      <dsp:nvSpPr>
        <dsp:cNvPr id="0" name=""/>
        <dsp:cNvSpPr/>
      </dsp:nvSpPr>
      <dsp:spPr>
        <a:xfrm>
          <a:off x="0" y="2301"/>
          <a:ext cx="5247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4AA6A-241C-4C03-BF80-FF5B03ABB633}">
      <dsp:nvSpPr>
        <dsp:cNvPr id="0" name=""/>
        <dsp:cNvSpPr/>
      </dsp:nvSpPr>
      <dsp:spPr>
        <a:xfrm>
          <a:off x="0" y="2301"/>
          <a:ext cx="5247476" cy="1569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Regional residential developer is designing large ‘Smart Home’ apartment housing</a:t>
          </a:r>
        </a:p>
      </dsp:txBody>
      <dsp:txXfrm>
        <a:off x="0" y="2301"/>
        <a:ext cx="5247476" cy="1569389"/>
      </dsp:txXfrm>
    </dsp:sp>
    <dsp:sp modelId="{475A090D-7CA6-4DA2-9644-D98A93FD3D80}">
      <dsp:nvSpPr>
        <dsp:cNvPr id="0" name=""/>
        <dsp:cNvSpPr/>
      </dsp:nvSpPr>
      <dsp:spPr>
        <a:xfrm>
          <a:off x="0" y="1571690"/>
          <a:ext cx="5247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4CA39-BC3B-4AA4-A5BF-8EDD211E67BF}">
      <dsp:nvSpPr>
        <dsp:cNvPr id="0" name=""/>
        <dsp:cNvSpPr/>
      </dsp:nvSpPr>
      <dsp:spPr>
        <a:xfrm>
          <a:off x="0" y="1571690"/>
          <a:ext cx="5247476" cy="1569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Developer’s goal is to provide highly efficient Smart Homes that provide owners with power usage analytics</a:t>
          </a:r>
        </a:p>
      </dsp:txBody>
      <dsp:txXfrm>
        <a:off x="0" y="1571690"/>
        <a:ext cx="5247476" cy="1569389"/>
      </dsp:txXfrm>
    </dsp:sp>
    <dsp:sp modelId="{4E56A51D-856B-47B8-91F6-56406524A6FA}">
      <dsp:nvSpPr>
        <dsp:cNvPr id="0" name=""/>
        <dsp:cNvSpPr/>
      </dsp:nvSpPr>
      <dsp:spPr>
        <a:xfrm>
          <a:off x="0" y="3141080"/>
          <a:ext cx="5247476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98A62-C9BC-4B48-B616-8EB8DF0841B6}">
      <dsp:nvSpPr>
        <dsp:cNvPr id="0" name=""/>
        <dsp:cNvSpPr/>
      </dsp:nvSpPr>
      <dsp:spPr>
        <a:xfrm>
          <a:off x="0" y="3141080"/>
          <a:ext cx="5247476" cy="1569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Developer is using the sub-meter usage as a large piece of their planned marketing efforts</a:t>
          </a:r>
        </a:p>
      </dsp:txBody>
      <dsp:txXfrm>
        <a:off x="0" y="3141080"/>
        <a:ext cx="5247476" cy="1569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0A3B6-E9A2-4640-8960-AE983B7F5A38}">
      <dsp:nvSpPr>
        <dsp:cNvPr id="0" name=""/>
        <dsp:cNvSpPr/>
      </dsp:nvSpPr>
      <dsp:spPr>
        <a:xfrm>
          <a:off x="0" y="614223"/>
          <a:ext cx="11101387" cy="11339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769F2F-D11C-4478-BC79-16CD5D54734D}">
      <dsp:nvSpPr>
        <dsp:cNvPr id="0" name=""/>
        <dsp:cNvSpPr/>
      </dsp:nvSpPr>
      <dsp:spPr>
        <a:xfrm>
          <a:off x="343020" y="869362"/>
          <a:ext cx="623673" cy="623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CF2DCB-0E59-4942-8124-64E27E2F8B2C}">
      <dsp:nvSpPr>
        <dsp:cNvPr id="0" name=""/>
        <dsp:cNvSpPr/>
      </dsp:nvSpPr>
      <dsp:spPr>
        <a:xfrm>
          <a:off x="1309713" y="614223"/>
          <a:ext cx="9791674" cy="113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10" tIns="120010" rIns="120010" bIns="1200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4"/>
              </a:solidFill>
            </a:rPr>
            <a:t>Perform analytical deep dive of provided sub-meter data set</a:t>
          </a:r>
        </a:p>
      </dsp:txBody>
      <dsp:txXfrm>
        <a:off x="1309713" y="614223"/>
        <a:ext cx="9791674" cy="1133951"/>
      </dsp:txXfrm>
    </dsp:sp>
    <dsp:sp modelId="{594B06D5-EC3D-4E87-B35C-C135052538A4}">
      <dsp:nvSpPr>
        <dsp:cNvPr id="0" name=""/>
        <dsp:cNvSpPr/>
      </dsp:nvSpPr>
      <dsp:spPr>
        <a:xfrm>
          <a:off x="0" y="2031662"/>
          <a:ext cx="11101387" cy="11339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887ED3-72F9-40FD-ADC0-751853303EBA}">
      <dsp:nvSpPr>
        <dsp:cNvPr id="0" name=""/>
        <dsp:cNvSpPr/>
      </dsp:nvSpPr>
      <dsp:spPr>
        <a:xfrm>
          <a:off x="343020" y="2286801"/>
          <a:ext cx="623673" cy="623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D56C57-5614-491F-A5F4-B731E5762E58}">
      <dsp:nvSpPr>
        <dsp:cNvPr id="0" name=""/>
        <dsp:cNvSpPr/>
      </dsp:nvSpPr>
      <dsp:spPr>
        <a:xfrm>
          <a:off x="1309713" y="2031662"/>
          <a:ext cx="9791674" cy="113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10" tIns="120010" rIns="120010" bIns="1200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4"/>
              </a:solidFill>
            </a:rPr>
            <a:t>Provide high quality visualizations that support the use of these sub-meter devices</a:t>
          </a:r>
        </a:p>
      </dsp:txBody>
      <dsp:txXfrm>
        <a:off x="1309713" y="2031662"/>
        <a:ext cx="9791674" cy="11339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90421-51F4-4AFE-A47B-F908DB929E6C}">
      <dsp:nvSpPr>
        <dsp:cNvPr id="0" name=""/>
        <dsp:cNvSpPr/>
      </dsp:nvSpPr>
      <dsp:spPr>
        <a:xfrm>
          <a:off x="0" y="0"/>
          <a:ext cx="56106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ABCEF-368B-4947-BA65-B00575693899}">
      <dsp:nvSpPr>
        <dsp:cNvPr id="0" name=""/>
        <dsp:cNvSpPr/>
      </dsp:nvSpPr>
      <dsp:spPr>
        <a:xfrm>
          <a:off x="0" y="0"/>
          <a:ext cx="5610634" cy="121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will be kept in a secured, password protected SQL database</a:t>
          </a:r>
        </a:p>
      </dsp:txBody>
      <dsp:txXfrm>
        <a:off x="0" y="0"/>
        <a:ext cx="5610634" cy="1212850"/>
      </dsp:txXfrm>
    </dsp:sp>
    <dsp:sp modelId="{AD89AD07-91A6-4888-A01A-7B3AC04E1199}">
      <dsp:nvSpPr>
        <dsp:cNvPr id="0" name=""/>
        <dsp:cNvSpPr/>
      </dsp:nvSpPr>
      <dsp:spPr>
        <a:xfrm>
          <a:off x="0" y="1212850"/>
          <a:ext cx="56106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FD502-2EFE-44A8-AA18-5BA290BC2E89}">
      <dsp:nvSpPr>
        <dsp:cNvPr id="0" name=""/>
        <dsp:cNvSpPr/>
      </dsp:nvSpPr>
      <dsp:spPr>
        <a:xfrm>
          <a:off x="0" y="1212850"/>
          <a:ext cx="5610634" cy="121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IOT will access data through remote server on RStudio</a:t>
          </a:r>
        </a:p>
      </dsp:txBody>
      <dsp:txXfrm>
        <a:off x="0" y="1212850"/>
        <a:ext cx="5610634" cy="1212850"/>
      </dsp:txXfrm>
    </dsp:sp>
    <dsp:sp modelId="{7009377F-3DC4-44F5-9FA3-0B1A32975959}">
      <dsp:nvSpPr>
        <dsp:cNvPr id="0" name=""/>
        <dsp:cNvSpPr/>
      </dsp:nvSpPr>
      <dsp:spPr>
        <a:xfrm>
          <a:off x="0" y="2425700"/>
          <a:ext cx="56106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96A4B-01B9-423A-B319-7E585B11C28F}">
      <dsp:nvSpPr>
        <dsp:cNvPr id="0" name=""/>
        <dsp:cNvSpPr/>
      </dsp:nvSpPr>
      <dsp:spPr>
        <a:xfrm>
          <a:off x="0" y="2425700"/>
          <a:ext cx="5610634" cy="121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IOT will use protected company computers</a:t>
          </a:r>
        </a:p>
      </dsp:txBody>
      <dsp:txXfrm>
        <a:off x="0" y="2425700"/>
        <a:ext cx="5610634" cy="1212850"/>
      </dsp:txXfrm>
    </dsp:sp>
    <dsp:sp modelId="{3390C648-F6EF-45A1-9565-A8F944294472}">
      <dsp:nvSpPr>
        <dsp:cNvPr id="0" name=""/>
        <dsp:cNvSpPr/>
      </dsp:nvSpPr>
      <dsp:spPr>
        <a:xfrm>
          <a:off x="0" y="3638550"/>
          <a:ext cx="56106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929C2-DC50-45D0-A9CD-A81191198B0B}">
      <dsp:nvSpPr>
        <dsp:cNvPr id="0" name=""/>
        <dsp:cNvSpPr/>
      </dsp:nvSpPr>
      <dsp:spPr>
        <a:xfrm>
          <a:off x="0" y="3638550"/>
          <a:ext cx="5610634" cy="1212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IOT has data protection team that surveys and protects from potential leaks </a:t>
          </a:r>
        </a:p>
      </dsp:txBody>
      <dsp:txXfrm>
        <a:off x="0" y="3638550"/>
        <a:ext cx="5610634" cy="1212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54FE5-B488-4D4A-97F3-D4A2F2E1674F}">
      <dsp:nvSpPr>
        <dsp:cNvPr id="0" name=""/>
        <dsp:cNvSpPr/>
      </dsp:nvSpPr>
      <dsp:spPr>
        <a:xfrm>
          <a:off x="0" y="39265"/>
          <a:ext cx="3629917" cy="2177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Individual Household’s Electric Power Consumption</a:t>
          </a:r>
          <a:endParaRPr lang="en-US" sz="2800" kern="1200" dirty="0"/>
        </a:p>
      </dsp:txBody>
      <dsp:txXfrm>
        <a:off x="0" y="39265"/>
        <a:ext cx="3629917" cy="2177950"/>
      </dsp:txXfrm>
    </dsp:sp>
    <dsp:sp modelId="{A13EBAA7-2A8D-41AA-B74B-E252D377639D}">
      <dsp:nvSpPr>
        <dsp:cNvPr id="0" name=""/>
        <dsp:cNvSpPr/>
      </dsp:nvSpPr>
      <dsp:spPr>
        <a:xfrm>
          <a:off x="3992909" y="39265"/>
          <a:ext cx="3629917" cy="21779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47 Months of Energy Usage Collected from 3 Sub-Meters</a:t>
          </a:r>
          <a:endParaRPr lang="en-US" sz="2800" kern="1200" dirty="0"/>
        </a:p>
      </dsp:txBody>
      <dsp:txXfrm>
        <a:off x="3992909" y="39265"/>
        <a:ext cx="3629917" cy="2177950"/>
      </dsp:txXfrm>
    </dsp:sp>
    <dsp:sp modelId="{0F09624A-75DD-4979-9B15-C9613665958E}">
      <dsp:nvSpPr>
        <dsp:cNvPr id="0" name=""/>
        <dsp:cNvSpPr/>
      </dsp:nvSpPr>
      <dsp:spPr>
        <a:xfrm>
          <a:off x="7985818" y="39265"/>
          <a:ext cx="3629917" cy="21779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Ranges from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2006 – 2010,</a:t>
          </a:r>
          <a:br>
            <a:rPr lang="en-US" sz="2800" kern="1200" baseline="0" dirty="0"/>
          </a:br>
          <a:r>
            <a:rPr lang="en-US" sz="2800" kern="1200" baseline="0" dirty="0"/>
            <a:t>UTC Time Zone</a:t>
          </a:r>
          <a:endParaRPr lang="en-US" sz="2800" kern="1200" dirty="0"/>
        </a:p>
      </dsp:txBody>
      <dsp:txXfrm>
        <a:off x="7985818" y="39265"/>
        <a:ext cx="3629917" cy="2177950"/>
      </dsp:txXfrm>
    </dsp:sp>
    <dsp:sp modelId="{523FFADA-0499-460D-87B3-3DFEED3C5F70}">
      <dsp:nvSpPr>
        <dsp:cNvPr id="0" name=""/>
        <dsp:cNvSpPr/>
      </dsp:nvSpPr>
      <dsp:spPr>
        <a:xfrm>
          <a:off x="0" y="2580207"/>
          <a:ext cx="3629917" cy="217795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Only Analyzing 2007-2009 due to 2006 and 2010 being incomplete years</a:t>
          </a:r>
        </a:p>
      </dsp:txBody>
      <dsp:txXfrm>
        <a:off x="0" y="2580207"/>
        <a:ext cx="3629917" cy="2177950"/>
      </dsp:txXfrm>
    </dsp:sp>
    <dsp:sp modelId="{208B5297-1CB5-4F04-BAF2-92DB88A72450}">
      <dsp:nvSpPr>
        <dsp:cNvPr id="0" name=""/>
        <dsp:cNvSpPr/>
      </dsp:nvSpPr>
      <dsp:spPr>
        <a:xfrm>
          <a:off x="3992909" y="2580207"/>
          <a:ext cx="3629917" cy="21779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1,569,894 Observations and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9 Attributes</a:t>
          </a:r>
          <a:endParaRPr lang="en-US" sz="2800" kern="1200" dirty="0"/>
        </a:p>
      </dsp:txBody>
      <dsp:txXfrm>
        <a:off x="3992909" y="2580207"/>
        <a:ext cx="3629917" cy="2177950"/>
      </dsp:txXfrm>
    </dsp:sp>
    <dsp:sp modelId="{EAA0380C-F921-4956-864D-88093B6BC92D}">
      <dsp:nvSpPr>
        <dsp:cNvPr id="0" name=""/>
        <dsp:cNvSpPr/>
      </dsp:nvSpPr>
      <dsp:spPr>
        <a:xfrm>
          <a:off x="7985818" y="2580207"/>
          <a:ext cx="3629917" cy="2177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Data isn’t missing any values</a:t>
          </a:r>
          <a:endParaRPr lang="en-US" sz="2800" kern="1200" dirty="0"/>
        </a:p>
      </dsp:txBody>
      <dsp:txXfrm>
        <a:off x="7985818" y="2580207"/>
        <a:ext cx="3629917" cy="21779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1E69A-CCF4-4C62-8422-E689BE8B1DFB}">
      <dsp:nvSpPr>
        <dsp:cNvPr id="0" name=""/>
        <dsp:cNvSpPr/>
      </dsp:nvSpPr>
      <dsp:spPr>
        <a:xfrm>
          <a:off x="0" y="533"/>
          <a:ext cx="654049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90328E-11C7-47B3-A506-60C9652485C9}">
      <dsp:nvSpPr>
        <dsp:cNvPr id="0" name=""/>
        <dsp:cNvSpPr/>
      </dsp:nvSpPr>
      <dsp:spPr>
        <a:xfrm>
          <a:off x="0" y="533"/>
          <a:ext cx="6540498" cy="87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0" kern="1200" spc="50" dirty="0"/>
            <a:t>Sub-Meter 1 (Kitchen) reached a max of 82 </a:t>
          </a:r>
          <a:r>
            <a:rPr lang="en-US" sz="2200" b="0" kern="1200" spc="50" dirty="0" err="1"/>
            <a:t>Wh</a:t>
          </a:r>
          <a:r>
            <a:rPr lang="en-US" sz="2200" b="0" kern="1200" spc="50" dirty="0"/>
            <a:t> </a:t>
          </a:r>
          <a:endParaRPr lang="en-US" sz="2200" b="0" kern="1200" dirty="0"/>
        </a:p>
      </dsp:txBody>
      <dsp:txXfrm>
        <a:off x="0" y="533"/>
        <a:ext cx="6540498" cy="874260"/>
      </dsp:txXfrm>
    </dsp:sp>
    <dsp:sp modelId="{6B0E2996-DEC8-4B51-837C-8C39F2CAB62C}">
      <dsp:nvSpPr>
        <dsp:cNvPr id="0" name=""/>
        <dsp:cNvSpPr/>
      </dsp:nvSpPr>
      <dsp:spPr>
        <a:xfrm>
          <a:off x="0" y="874794"/>
          <a:ext cx="6540498" cy="0"/>
        </a:xfrm>
        <a:prstGeom prst="line">
          <a:avLst/>
        </a:prstGeom>
        <a:solidFill>
          <a:schemeClr val="accent5">
            <a:hueOff val="-372507"/>
            <a:satOff val="995"/>
            <a:lumOff val="-392"/>
            <a:alphaOff val="0"/>
          </a:schemeClr>
        </a:solidFill>
        <a:ln w="12700" cap="flat" cmpd="sng" algn="ctr">
          <a:solidFill>
            <a:schemeClr val="accent5">
              <a:hueOff val="-372507"/>
              <a:satOff val="995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BBC268-5A3E-4F14-8DD9-5D882AA3CC18}">
      <dsp:nvSpPr>
        <dsp:cNvPr id="0" name=""/>
        <dsp:cNvSpPr/>
      </dsp:nvSpPr>
      <dsp:spPr>
        <a:xfrm>
          <a:off x="0" y="874794"/>
          <a:ext cx="6540498" cy="87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spc="50" dirty="0"/>
            <a:t>Sub-Meter 2 (Laundry Room) reached a max of 78 </a:t>
          </a:r>
          <a:r>
            <a:rPr lang="en-US" sz="2200" kern="1200" spc="50" dirty="0" err="1"/>
            <a:t>Wh</a:t>
          </a:r>
          <a:endParaRPr lang="en-US" sz="2200" kern="1200" spc="50" dirty="0"/>
        </a:p>
      </dsp:txBody>
      <dsp:txXfrm>
        <a:off x="0" y="874794"/>
        <a:ext cx="6540498" cy="874260"/>
      </dsp:txXfrm>
    </dsp:sp>
    <dsp:sp modelId="{4BC4F0E7-C85F-4065-B3C1-47F9BA1CAF6B}">
      <dsp:nvSpPr>
        <dsp:cNvPr id="0" name=""/>
        <dsp:cNvSpPr/>
      </dsp:nvSpPr>
      <dsp:spPr>
        <a:xfrm>
          <a:off x="0" y="1749054"/>
          <a:ext cx="6540498" cy="0"/>
        </a:xfrm>
        <a:prstGeom prst="line">
          <a:avLst/>
        </a:prstGeom>
        <a:solidFill>
          <a:schemeClr val="accent5">
            <a:hueOff val="-745015"/>
            <a:satOff val="1990"/>
            <a:lumOff val="-785"/>
            <a:alphaOff val="0"/>
          </a:schemeClr>
        </a:solidFill>
        <a:ln w="12700" cap="flat" cmpd="sng" algn="ctr">
          <a:solidFill>
            <a:schemeClr val="accent5">
              <a:hueOff val="-745015"/>
              <a:satOff val="1990"/>
              <a:lumOff val="-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973397-5112-4CD1-A82A-5BBBD4D91EDA}">
      <dsp:nvSpPr>
        <dsp:cNvPr id="0" name=""/>
        <dsp:cNvSpPr/>
      </dsp:nvSpPr>
      <dsp:spPr>
        <a:xfrm>
          <a:off x="0" y="1749054"/>
          <a:ext cx="6540498" cy="87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spc="50" dirty="0"/>
            <a:t>Sub-Meter 3 (AC/Water Heater) reached a max of 31 </a:t>
          </a:r>
          <a:r>
            <a:rPr lang="en-US" sz="2200" kern="1200" spc="50" dirty="0" err="1"/>
            <a:t>Wh</a:t>
          </a:r>
          <a:endParaRPr lang="en-US" sz="2200" kern="1200" spc="50" dirty="0"/>
        </a:p>
      </dsp:txBody>
      <dsp:txXfrm>
        <a:off x="0" y="1749054"/>
        <a:ext cx="6540498" cy="874260"/>
      </dsp:txXfrm>
    </dsp:sp>
    <dsp:sp modelId="{B7952C50-6042-41CA-B07E-8681390E8BEE}">
      <dsp:nvSpPr>
        <dsp:cNvPr id="0" name=""/>
        <dsp:cNvSpPr/>
      </dsp:nvSpPr>
      <dsp:spPr>
        <a:xfrm>
          <a:off x="0" y="2623315"/>
          <a:ext cx="6540498" cy="0"/>
        </a:xfrm>
        <a:prstGeom prst="line">
          <a:avLst/>
        </a:prstGeom>
        <a:solidFill>
          <a:schemeClr val="accent5">
            <a:hueOff val="-1117522"/>
            <a:satOff val="2984"/>
            <a:lumOff val="-1177"/>
            <a:alphaOff val="0"/>
          </a:schemeClr>
        </a:solidFill>
        <a:ln w="12700" cap="flat" cmpd="sng" algn="ctr">
          <a:solidFill>
            <a:schemeClr val="accent5">
              <a:hueOff val="-1117522"/>
              <a:satOff val="2984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2F3775-4E87-4450-BADF-51B22DCF63DD}">
      <dsp:nvSpPr>
        <dsp:cNvPr id="0" name=""/>
        <dsp:cNvSpPr/>
      </dsp:nvSpPr>
      <dsp:spPr>
        <a:xfrm>
          <a:off x="0" y="2623315"/>
          <a:ext cx="6540498" cy="87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spc="50" dirty="0"/>
            <a:t>Sub-Meter 3 used the most power with an average of 6.216 </a:t>
          </a:r>
          <a:r>
            <a:rPr lang="en-US" sz="2200" kern="1200" spc="50" dirty="0" err="1"/>
            <a:t>Wh</a:t>
          </a:r>
          <a:endParaRPr lang="en-US" sz="2200" kern="1200" spc="50" dirty="0"/>
        </a:p>
      </dsp:txBody>
      <dsp:txXfrm>
        <a:off x="0" y="2623315"/>
        <a:ext cx="6540498" cy="874260"/>
      </dsp:txXfrm>
    </dsp:sp>
    <dsp:sp modelId="{1AD01AA0-2E5F-4900-86C7-BA3A8E283C86}">
      <dsp:nvSpPr>
        <dsp:cNvPr id="0" name=""/>
        <dsp:cNvSpPr/>
      </dsp:nvSpPr>
      <dsp:spPr>
        <a:xfrm>
          <a:off x="0" y="3497575"/>
          <a:ext cx="6540498" cy="0"/>
        </a:xfrm>
        <a:prstGeom prst="line">
          <a:avLst/>
        </a:prstGeom>
        <a:solidFill>
          <a:schemeClr val="accent5">
            <a:hueOff val="-1490029"/>
            <a:satOff val="3979"/>
            <a:lumOff val="-1569"/>
            <a:alphaOff val="0"/>
          </a:schemeClr>
        </a:solidFill>
        <a:ln w="12700" cap="flat" cmpd="sng" algn="ctr">
          <a:solidFill>
            <a:schemeClr val="accent5">
              <a:hueOff val="-1490029"/>
              <a:satOff val="3979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767EB1-B2D2-4752-ABD1-110C05BECF09}">
      <dsp:nvSpPr>
        <dsp:cNvPr id="0" name=""/>
        <dsp:cNvSpPr/>
      </dsp:nvSpPr>
      <dsp:spPr>
        <a:xfrm>
          <a:off x="0" y="3497575"/>
          <a:ext cx="6540498" cy="87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spc="50" dirty="0"/>
            <a:t>Sub-Meter 2 used the least amount of power with an average of 1.343 </a:t>
          </a:r>
          <a:r>
            <a:rPr lang="en-US" sz="2200" kern="1200" spc="50" dirty="0" err="1"/>
            <a:t>Wh</a:t>
          </a:r>
          <a:endParaRPr lang="en-US" sz="2200" kern="1200" spc="50" dirty="0"/>
        </a:p>
      </dsp:txBody>
      <dsp:txXfrm>
        <a:off x="0" y="3497575"/>
        <a:ext cx="6540498" cy="874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3D0E-A22F-42CC-AF20-73B99801CD9E}">
      <dsp:nvSpPr>
        <dsp:cNvPr id="0" name=""/>
        <dsp:cNvSpPr/>
      </dsp:nvSpPr>
      <dsp:spPr>
        <a:xfrm>
          <a:off x="1408" y="335540"/>
          <a:ext cx="4944017" cy="31394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C22FB5-086C-45F6-871C-2A5329CF8838}">
      <dsp:nvSpPr>
        <dsp:cNvPr id="0" name=""/>
        <dsp:cNvSpPr/>
      </dsp:nvSpPr>
      <dsp:spPr>
        <a:xfrm>
          <a:off x="550743" y="857408"/>
          <a:ext cx="4944017" cy="3139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Despite high usage at certain points in time, Sub-Meters 1 and 2 do not have the highest average power output</a:t>
          </a:r>
        </a:p>
      </dsp:txBody>
      <dsp:txXfrm>
        <a:off x="642694" y="949359"/>
        <a:ext cx="4760115" cy="2955549"/>
      </dsp:txXfrm>
    </dsp:sp>
    <dsp:sp modelId="{80DBF45B-FA52-4BBB-A686-65B16E842EC5}">
      <dsp:nvSpPr>
        <dsp:cNvPr id="0" name=""/>
        <dsp:cNvSpPr/>
      </dsp:nvSpPr>
      <dsp:spPr>
        <a:xfrm>
          <a:off x="6044096" y="335540"/>
          <a:ext cx="4944017" cy="31394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2C9A8C-45B7-4FEF-8ADF-AFF74DD69FE6}">
      <dsp:nvSpPr>
        <dsp:cNvPr id="0" name=""/>
        <dsp:cNvSpPr/>
      </dsp:nvSpPr>
      <dsp:spPr>
        <a:xfrm>
          <a:off x="6593431" y="857408"/>
          <a:ext cx="4944017" cy="3139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Sub-Meter 3 has the most consistent use, making it have the highest power output</a:t>
          </a:r>
        </a:p>
      </dsp:txBody>
      <dsp:txXfrm>
        <a:off x="6685382" y="949359"/>
        <a:ext cx="4760115" cy="29555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90421-51F4-4AFE-A47B-F908DB929E6C}">
      <dsp:nvSpPr>
        <dsp:cNvPr id="0" name=""/>
        <dsp:cNvSpPr/>
      </dsp:nvSpPr>
      <dsp:spPr>
        <a:xfrm>
          <a:off x="0" y="0"/>
          <a:ext cx="657583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ABCEF-368B-4947-BA65-B00575693899}">
      <dsp:nvSpPr>
        <dsp:cNvPr id="0" name=""/>
        <dsp:cNvSpPr/>
      </dsp:nvSpPr>
      <dsp:spPr>
        <a:xfrm>
          <a:off x="0" y="0"/>
          <a:ext cx="6575833" cy="117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the future, add additional sub-meters to monitor other sections of the home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(e.g., bathroom, bedroom, living room)</a:t>
          </a:r>
        </a:p>
      </dsp:txBody>
      <dsp:txXfrm>
        <a:off x="0" y="0"/>
        <a:ext cx="6575833" cy="1177925"/>
      </dsp:txXfrm>
    </dsp:sp>
    <dsp:sp modelId="{AD89AD07-91A6-4888-A01A-7B3AC04E1199}">
      <dsp:nvSpPr>
        <dsp:cNvPr id="0" name=""/>
        <dsp:cNvSpPr/>
      </dsp:nvSpPr>
      <dsp:spPr>
        <a:xfrm>
          <a:off x="0" y="1177925"/>
          <a:ext cx="657583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FD502-2EFE-44A8-AA18-5BA290BC2E89}">
      <dsp:nvSpPr>
        <dsp:cNvPr id="0" name=""/>
        <dsp:cNvSpPr/>
      </dsp:nvSpPr>
      <dsp:spPr>
        <a:xfrm>
          <a:off x="0" y="1177925"/>
          <a:ext cx="6575833" cy="117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possible, record the energy consumption of more than one home</a:t>
          </a:r>
        </a:p>
      </dsp:txBody>
      <dsp:txXfrm>
        <a:off x="0" y="1177925"/>
        <a:ext cx="6575833" cy="1177925"/>
      </dsp:txXfrm>
    </dsp:sp>
    <dsp:sp modelId="{7009377F-3DC4-44F5-9FA3-0B1A32975959}">
      <dsp:nvSpPr>
        <dsp:cNvPr id="0" name=""/>
        <dsp:cNvSpPr/>
      </dsp:nvSpPr>
      <dsp:spPr>
        <a:xfrm>
          <a:off x="0" y="2355850"/>
          <a:ext cx="657583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96A4B-01B9-423A-B319-7E585B11C28F}">
      <dsp:nvSpPr>
        <dsp:cNvPr id="0" name=""/>
        <dsp:cNvSpPr/>
      </dsp:nvSpPr>
      <dsp:spPr>
        <a:xfrm>
          <a:off x="0" y="2355850"/>
          <a:ext cx="6575833" cy="117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Possible Additional Attributes: # of Users in the Home, Temperature of Region, Work At Home?</a:t>
          </a:r>
        </a:p>
      </dsp:txBody>
      <dsp:txXfrm>
        <a:off x="0" y="2355850"/>
        <a:ext cx="6575833" cy="1177925"/>
      </dsp:txXfrm>
    </dsp:sp>
    <dsp:sp modelId="{3390C648-F6EF-45A1-9565-A8F944294472}">
      <dsp:nvSpPr>
        <dsp:cNvPr id="0" name=""/>
        <dsp:cNvSpPr/>
      </dsp:nvSpPr>
      <dsp:spPr>
        <a:xfrm>
          <a:off x="0" y="3533775"/>
          <a:ext cx="657583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929C2-DC50-45D0-A9CD-A81191198B0B}">
      <dsp:nvSpPr>
        <dsp:cNvPr id="0" name=""/>
        <dsp:cNvSpPr/>
      </dsp:nvSpPr>
      <dsp:spPr>
        <a:xfrm>
          <a:off x="0" y="3533775"/>
          <a:ext cx="6575833" cy="117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Recommend</a:t>
          </a:r>
          <a:r>
            <a:rPr lang="en-US" sz="2200" kern="1200" baseline="0" dirty="0"/>
            <a:t> the refrigerator be wired to Sub-Meter 2 rather than Sub-Meter 3</a:t>
          </a:r>
          <a:endParaRPr lang="en-US" sz="2200" kern="1200" dirty="0"/>
        </a:p>
      </dsp:txBody>
      <dsp:txXfrm>
        <a:off x="0" y="3533775"/>
        <a:ext cx="6575833" cy="1177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0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0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7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6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9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4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6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11/1/2022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3208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01E9-C48B-C904-5347-72334FF5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0" y="1056886"/>
            <a:ext cx="5623844" cy="3326614"/>
          </a:xfrm>
        </p:spPr>
        <p:txBody>
          <a:bodyPr>
            <a:noAutofit/>
          </a:bodyPr>
          <a:lstStyle/>
          <a:p>
            <a:r>
              <a:rPr lang="en-US" sz="8000" b="1" dirty="0"/>
              <a:t>IOT Analytics</a:t>
            </a:r>
            <a:br>
              <a:rPr lang="en-US" sz="8000" b="1" dirty="0"/>
            </a:br>
            <a:r>
              <a:rPr lang="en-US" sz="8000" b="1" dirty="0"/>
              <a:t>Onboarding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875F8-FB07-8CFE-2823-AEECD0DDB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80" y="4300500"/>
            <a:ext cx="4500561" cy="132024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6"/>
                </a:solidFill>
              </a:rPr>
              <a:t>Oct 2022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35D53D25-2142-BF13-D621-B9BBDB0A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4" r="54"/>
          <a:stretch/>
        </p:blipFill>
        <p:spPr>
          <a:xfrm>
            <a:off x="5747424" y="10"/>
            <a:ext cx="6444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9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46D8F9-B18B-42F5-B320-22E156F4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80DF08-8878-4A99-871A-573EBF4F3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FF3E7-007F-48E0-8352-89CE4375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DE4FC-8B38-40C7-A2F5-CBD4C659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C97C509-DDA4-4291-88B3-8E2B14609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345897-50D9-424E-A94E-18A63AEE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6E6E08-BABA-49E9-884E-480584915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8340A-4E91-93C7-A0FB-18DC81B3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179" y="268286"/>
            <a:ext cx="9217026" cy="13064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/>
              <a:t>Questions?</a:t>
            </a:r>
          </a:p>
        </p:txBody>
      </p:sp>
      <p:pic>
        <p:nvPicPr>
          <p:cNvPr id="5" name="Picture 4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FF471E25-7D9C-6ECF-A267-25CE478D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43" y="1730160"/>
            <a:ext cx="7193534" cy="4795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110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ED88E92-14F3-4B58-9E48-1D79E139A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841E027-8E53-4FEB-8605-2124D8573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31F52-8F86-7697-5AC4-DF3FC0F5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928" y="167574"/>
            <a:ext cx="4500561" cy="1472540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71E816A-7AC3-E9B5-24C9-BB43F5BCD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51763"/>
              </p:ext>
            </p:extLst>
          </p:nvPr>
        </p:nvGraphicFramePr>
        <p:xfrm>
          <a:off x="1976772" y="1226453"/>
          <a:ext cx="8250277" cy="531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79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58BA-A560-A2D6-B2D4-3F22A3D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52" y="467768"/>
            <a:ext cx="4935505" cy="9200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b="1" dirty="0"/>
              <a:t>Background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D47C13-4641-2124-D5D2-0DF2F6B827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768271"/>
              </p:ext>
            </p:extLst>
          </p:nvPr>
        </p:nvGraphicFramePr>
        <p:xfrm>
          <a:off x="6586367" y="1779061"/>
          <a:ext cx="5247476" cy="471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8" name="Picture 37" descr="Corner of an apartment building against a clear sky">
            <a:extLst>
              <a:ext uri="{FF2B5EF4-FFF2-40B4-BE49-F238E27FC236}">
                <a16:creationId xmlns:a16="http://schemas.microsoft.com/office/drawing/2014/main" id="{A06E25C6-7A7D-AB9A-6825-32BD327156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325" r="-2" b="-2"/>
          <a:stretch/>
        </p:blipFill>
        <p:spPr>
          <a:xfrm>
            <a:off x="0" y="0"/>
            <a:ext cx="6332189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116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98BD7-80AB-C1B9-371F-F602E366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54" y="454640"/>
            <a:ext cx="11075080" cy="1099437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/>
              <a:t>Goals for IOT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CA9182-73A2-D0D1-0537-48DAE2831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286012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F910DFF-A686-9C2B-CA99-A95651F37AFE}"/>
              </a:ext>
            </a:extLst>
          </p:cNvPr>
          <p:cNvSpPr txBox="1"/>
          <p:nvPr/>
        </p:nvSpPr>
        <p:spPr>
          <a:xfrm>
            <a:off x="533354" y="1653775"/>
            <a:ext cx="10686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IOT has been asked to l</a:t>
            </a:r>
            <a:r>
              <a:rPr lang="en-US" sz="2400" spc="50" dirty="0"/>
              <a:t>ook for positive evidence for adopting use of electrical sub-metering devices for power management in these Smart Homes. We will do this by: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694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58BA-A560-A2D6-B2D4-3F22A3D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7" y="776081"/>
            <a:ext cx="6273800" cy="10019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/>
              <a:t>Data Management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FC76CE-24D5-3E2C-3F20-BED937A4B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951209"/>
              </p:ext>
            </p:extLst>
          </p:nvPr>
        </p:nvGraphicFramePr>
        <p:xfrm>
          <a:off x="461350" y="2006600"/>
          <a:ext cx="5610634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3D technology art">
            <a:extLst>
              <a:ext uri="{FF2B5EF4-FFF2-40B4-BE49-F238E27FC236}">
                <a16:creationId xmlns:a16="http://schemas.microsoft.com/office/drawing/2014/main" id="{9D419786-D185-D843-C64A-5BBE6CB9C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561" r="31446" b="-204"/>
          <a:stretch/>
        </p:blipFill>
        <p:spPr>
          <a:xfrm>
            <a:off x="6581367" y="0"/>
            <a:ext cx="5610634" cy="687208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80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487F-EA86-4763-B835-7A8CF232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350" y="298700"/>
            <a:ext cx="3257300" cy="1111000"/>
          </a:xfrm>
        </p:spPr>
        <p:txBody>
          <a:bodyPr/>
          <a:lstStyle/>
          <a:p>
            <a:pPr algn="ctr"/>
            <a:r>
              <a:rPr lang="en-US" b="1" dirty="0"/>
              <a:t>Data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32DE59F-924E-ECA4-F503-5663966E9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51030"/>
              </p:ext>
            </p:extLst>
          </p:nvPr>
        </p:nvGraphicFramePr>
        <p:xfrm>
          <a:off x="288132" y="1536700"/>
          <a:ext cx="11615736" cy="479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904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58BA-A560-A2D6-B2D4-3F22A3D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299" y="336260"/>
            <a:ext cx="5354605" cy="9200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/>
              <a:t>Initial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8043-A1F2-33F6-A61E-B7157E605572}"/>
              </a:ext>
            </a:extLst>
          </p:cNvPr>
          <p:cNvSpPr txBox="1"/>
          <p:nvPr/>
        </p:nvSpPr>
        <p:spPr>
          <a:xfrm>
            <a:off x="6540500" y="1332837"/>
            <a:ext cx="5551456" cy="4954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70000" defTabSz="9144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/>
          </a:p>
        </p:txBody>
      </p:sp>
      <p:pic>
        <p:nvPicPr>
          <p:cNvPr id="3" name="Picture 2" descr="Magnifying glass showing decling performance">
            <a:extLst>
              <a:ext uri="{FF2B5EF4-FFF2-40B4-BE49-F238E27FC236}">
                <a16:creationId xmlns:a16="http://schemas.microsoft.com/office/drawing/2014/main" id="{77D61355-E83F-28D2-5513-1512DBFC2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" r="31906" b="-2"/>
          <a:stretch/>
        </p:blipFill>
        <p:spPr>
          <a:xfrm>
            <a:off x="428214" y="1144581"/>
            <a:ext cx="4568816" cy="456883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0655BFB-5969-CEE1-3CBE-9B9D463DD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540786"/>
              </p:ext>
            </p:extLst>
          </p:nvPr>
        </p:nvGraphicFramePr>
        <p:xfrm>
          <a:off x="5363353" y="1485900"/>
          <a:ext cx="6540498" cy="437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25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258BA-A560-A2D6-B2D4-3F22A3D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18" y="475571"/>
            <a:ext cx="5577914" cy="1028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Initial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8043-A1F2-33F6-A61E-B7157E605572}"/>
              </a:ext>
            </a:extLst>
          </p:cNvPr>
          <p:cNvSpPr txBox="1"/>
          <p:nvPr/>
        </p:nvSpPr>
        <p:spPr>
          <a:xfrm>
            <a:off x="6540500" y="1332837"/>
            <a:ext cx="5551456" cy="4954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70000" defTabSz="9144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50" dirty="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D6D0C2FF-FBB8-7E33-7752-FDC8DD8D1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061346"/>
              </p:ext>
            </p:extLst>
          </p:nvPr>
        </p:nvGraphicFramePr>
        <p:xfrm>
          <a:off x="425777" y="1573678"/>
          <a:ext cx="11538858" cy="43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67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58BA-A560-A2D6-B2D4-3F22A3D8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9" y="673101"/>
            <a:ext cx="6715532" cy="11176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/>
              <a:t>High-Level Recommendations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FC76CE-24D5-3E2C-3F20-BED937A4B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166787"/>
              </p:ext>
            </p:extLst>
          </p:nvPr>
        </p:nvGraphicFramePr>
        <p:xfrm>
          <a:off x="117069" y="1982582"/>
          <a:ext cx="6575833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erson pointing at paper">
            <a:extLst>
              <a:ext uri="{FF2B5EF4-FFF2-40B4-BE49-F238E27FC236}">
                <a16:creationId xmlns:a16="http://schemas.microsoft.com/office/drawing/2014/main" id="{9D419786-D185-D843-C64A-5BBE6CB9C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1" r="24121"/>
          <a:stretch/>
        </p:blipFill>
        <p:spPr>
          <a:xfrm>
            <a:off x="6845299" y="0"/>
            <a:ext cx="5346701" cy="685800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59640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381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Bell MT</vt:lpstr>
      <vt:lpstr>GlowVTI</vt:lpstr>
      <vt:lpstr>IOT Analytics Onboarding</vt:lpstr>
      <vt:lpstr>Agenda</vt:lpstr>
      <vt:lpstr>Background</vt:lpstr>
      <vt:lpstr>Goals for IOT</vt:lpstr>
      <vt:lpstr>Data Management</vt:lpstr>
      <vt:lpstr>Data</vt:lpstr>
      <vt:lpstr>Initial Analysis</vt:lpstr>
      <vt:lpstr>Initial Analysis</vt:lpstr>
      <vt:lpstr>High-Level 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Analytics Onboarding</dc:title>
  <dc:creator>Ranger Noodle</dc:creator>
  <cp:lastModifiedBy>Ranger Noodle</cp:lastModifiedBy>
  <cp:revision>6</cp:revision>
  <dcterms:created xsi:type="dcterms:W3CDTF">2022-11-01T10:23:40Z</dcterms:created>
  <dcterms:modified xsi:type="dcterms:W3CDTF">2022-11-01T13:14:17Z</dcterms:modified>
</cp:coreProperties>
</file>